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5"/>
  </p:notesMasterIdLst>
  <p:handoutMasterIdLst>
    <p:handoutMasterId r:id="rId6"/>
  </p:handoutMasterIdLst>
  <p:sldIdLst>
    <p:sldId id="258" r:id="rId2"/>
    <p:sldId id="269" r:id="rId3"/>
    <p:sldId id="271" r:id="rId4"/>
  </p:sldIdLst>
  <p:sldSz cx="12188825" cy="6858000"/>
  <p:notesSz cx="6858000" cy="9144000"/>
  <p:custDataLst>
    <p:tags r:id="rId7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-84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9/12/2024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回目の内容は、データベースの応用について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ノット　オンリー　エスキューエル　とは、　　</a:t>
            </a:r>
            <a:r>
              <a:rPr kumimoji="1" lang="ja-JP" altLang="en-US" sz="1600" dirty="0"/>
              <a:t>リレーショナルデータベース以外の　データベースの総称です。　　データの一貫性を担保しないかわりに、　ビッグデータを高速に処理することができます。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dirty="0"/>
              <a:t>ノット　オンリー　エスキューエル　には　　いくつかのタイプがあります。</a:t>
            </a:r>
            <a:endParaRPr kumimoji="1" lang="en-US" altLang="ja-JP" dirty="0"/>
          </a:p>
          <a:p>
            <a:endParaRPr kumimoji="1" lang="ja-JP" altLang="en-US" sz="1600" dirty="0"/>
          </a:p>
          <a:p>
            <a:r>
              <a:rPr kumimoji="1" lang="ja-JP" altLang="en-US" sz="1600" dirty="0"/>
              <a:t>キーバリュー型は　　データを識別する　　一意のキーと、　　キーと組になる　　値だけで構成されるシンプルなデータベースの種類です。キーバリュー型は　　構造がシンプルなので　高速に処理でき、　容量も少なくてすみます。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カラム指向型は　　キーバリュー型に　列が追加されたデータベースの種類です。キーごとに任意のカラムを追加でき、　全てのカラムに値が入っている必要がないため　柔軟にデータベースを構築できます。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ドキュメント型は　　ドキュメント形式でデータを管理するデータベースの種類です。ドキュメントごとに、異なるデータ形式を採用でき、　ドキュメント形式の複雑なデータをそのまま扱えるのが主なメリットです。</a:t>
            </a:r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グラフ型は、　　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つの要素　ノード、　エッジ、　プロパティ　でデータ同士の関係性を表現する、　　グラフ理論に基づいたデータベースの種類です。　そのため、　データ同士の関係性が　複雑な場合でも　検索速度が速いのが　大きな特徴です。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ja-JP" altLang="en-US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ビックデータとは、　　</a:t>
            </a:r>
            <a:r>
              <a:rPr kumimoji="1" lang="ja-JP" altLang="en-US" sz="1600" dirty="0"/>
              <a:t>日々生成される多種多様なデータ群のことであり、　　さまざまな種類と　　形式の大量のデータのことです。ボリューム、　バラエティ、　ベロシティの　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つのブイが高いレベルであることが特徴です。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ビッグデータは、　　以下の</a:t>
            </a:r>
            <a:r>
              <a:rPr kumimoji="1" lang="en-US" altLang="ja-JP" sz="1600" dirty="0"/>
              <a:t>4</a:t>
            </a:r>
            <a:r>
              <a:rPr kumimoji="1" lang="ja-JP" altLang="en-US" sz="1600" dirty="0"/>
              <a:t>つに分類できると考えられています。</a:t>
            </a:r>
          </a:p>
          <a:p>
            <a:r>
              <a:rPr kumimoji="1" lang="ja-JP" altLang="en-US" sz="1600" dirty="0"/>
              <a:t>国や地方公共団体が提供する　オープンデータ、　　暗黙知をデジタル化、　構造化したデータ、　　マシーン　トゥ　マシーンから吐き出されるストリーミングデータ、　　個人の属性に係る　パーソナルデータ　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ビッグデータの例をいくつか示します。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　</a:t>
            </a:r>
            <a:r>
              <a:rPr kumimoji="1" lang="en-US" altLang="ja-JP" sz="1600" dirty="0"/>
              <a:t>N</a:t>
            </a:r>
            <a:r>
              <a:rPr kumimoji="1" lang="ja-JP" altLang="en-US" sz="1600" dirty="0"/>
              <a:t>システムは、　　　自動車ナンバー自動読取装置のことです。　警察が設置した監視システムであり、　膨大な量の自動車ナンバーをビッグデータとして保持しています。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　防犯カメラは、　　　店舗に入店する人の性別や　年齢層などを分析し、　ビッグデータとして蓄積します。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　　交通系アイ　シーカードは、　　消費者の移動情報や　購買情報を　ビッグデータとして収集します。</a:t>
            </a:r>
            <a:endParaRPr kumimoji="1" lang="en-US" altLang="ja-JP" sz="1600" dirty="0"/>
          </a:p>
          <a:p>
            <a:endParaRPr kumimoji="1" lang="en-US" altLang="ja-JP" sz="160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0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9-7</a:t>
            </a:r>
            <a:r>
              <a:rPr lang="ja-JP" altLang="en-US" sz="4000" dirty="0"/>
              <a:t>　データベースの応用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データベースの応用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dirty="0"/>
              <a:t>NoSQL</a:t>
            </a:r>
            <a:r>
              <a:rPr lang="ja-JP" altLang="en-US" dirty="0"/>
              <a:t>（</a:t>
            </a:r>
            <a:r>
              <a:rPr lang="en-US" altLang="ja-JP" dirty="0"/>
              <a:t>Not Only SQL</a:t>
            </a:r>
            <a:r>
              <a:rPr lang="ja-JP" altLang="en-US" dirty="0"/>
              <a:t>）とは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5" y="1809223"/>
            <a:ext cx="11665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リレーショナルデータベース以外のデータベースの総称</a:t>
            </a:r>
            <a:endParaRPr kumimoji="1" lang="en-US" altLang="ja-JP" sz="2000" dirty="0"/>
          </a:p>
          <a:p>
            <a:r>
              <a:rPr kumimoji="1" lang="ja-JP" altLang="en-US" sz="2000" dirty="0"/>
              <a:t>　データの一貫性を担保しないかわりに、ビッグデータを高速に処理できる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261763" y="2664404"/>
            <a:ext cx="11665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★キーバリュー型　データを識別する一意のキーと、キーと組になる値だけで構成されるシンプル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　なデータベースの種類</a:t>
            </a:r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r>
              <a:rPr kumimoji="1" lang="ja-JP" altLang="en-US" sz="2000" dirty="0"/>
              <a:t>　★カラム指向型　　キーバリュー型に列（カラム）が追加されたデータベースの種類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★ドキュメント型　ドキュメント形式でデータを管理するデータベースの種類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★グラフ型　　　　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つの要素（ノード、エッジ、プロパティ）でデータ同士の関係性を表現する、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　グラフ理論に基づいたデータベースの種類</a:t>
            </a:r>
            <a:endParaRPr kumimoji="1" lang="en-US" altLang="ja-JP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データベースの応用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dirty="0"/>
              <a:t>ビックデータとは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8240" y="1844824"/>
            <a:ext cx="118828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日々生成される多種多様なデータ群のこと</a:t>
            </a:r>
            <a:endParaRPr kumimoji="1" lang="en-US" altLang="ja-JP" sz="2000" dirty="0"/>
          </a:p>
          <a:p>
            <a:r>
              <a:rPr kumimoji="1" lang="ja-JP" altLang="en-US" sz="2000" dirty="0"/>
              <a:t>　さまざまな種類・形式の大量のデータのこと</a:t>
            </a:r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Volume</a:t>
            </a:r>
            <a:r>
              <a:rPr kumimoji="1" lang="ja-JP" altLang="en-US" sz="2000" dirty="0"/>
              <a:t>（量）、</a:t>
            </a:r>
            <a:r>
              <a:rPr kumimoji="1" lang="en-US" altLang="ja-JP" sz="2000" dirty="0"/>
              <a:t>Variety</a:t>
            </a:r>
            <a:r>
              <a:rPr kumimoji="1" lang="ja-JP" altLang="en-US" sz="2000" dirty="0"/>
              <a:t>（多様性）、</a:t>
            </a:r>
            <a:r>
              <a:rPr kumimoji="1" lang="en-US" altLang="ja-JP" sz="2000" dirty="0"/>
              <a:t>Velocity</a:t>
            </a:r>
            <a:r>
              <a:rPr kumimoji="1" lang="ja-JP" altLang="en-US" sz="2000" dirty="0"/>
              <a:t>（発生頻度・速度）の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つの</a:t>
            </a:r>
            <a:r>
              <a:rPr kumimoji="1" lang="en-US" altLang="ja-JP" sz="2000" dirty="0"/>
              <a:t>V</a:t>
            </a:r>
            <a:r>
              <a:rPr kumimoji="1" lang="ja-JP" altLang="en-US" sz="2000" dirty="0"/>
              <a:t>が高いレベルである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★ビッグデータは、以下の</a:t>
            </a:r>
            <a:r>
              <a:rPr kumimoji="1" lang="en-US" altLang="ja-JP" sz="2000" dirty="0"/>
              <a:t>4</a:t>
            </a:r>
            <a:r>
              <a:rPr kumimoji="1" lang="ja-JP" altLang="en-US" sz="2000" dirty="0"/>
              <a:t>つに分類できる（総務省）</a:t>
            </a:r>
          </a:p>
          <a:p>
            <a:r>
              <a:rPr kumimoji="1" lang="ja-JP" altLang="en-US" sz="2000" dirty="0"/>
              <a:t>　　・国や地方公共団体が提供する「オープンデータ」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・暗黙知（ノウハウ）をデジタル化・構造化したデータ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</a:t>
            </a:r>
            <a:r>
              <a:rPr kumimoji="1" lang="en-US" altLang="ja-JP" sz="2000" dirty="0"/>
              <a:t>M2M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Machine to Machine</a:t>
            </a:r>
            <a:r>
              <a:rPr kumimoji="1" lang="ja-JP" altLang="en-US" sz="2000" dirty="0"/>
              <a:t>）から吐き出されるストリーミングデータ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・個人の属性に係る「パーソナルデータ」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★ビッグデータの例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</a:t>
            </a:r>
            <a:r>
              <a:rPr kumimoji="1" lang="en-US" altLang="ja-JP" sz="2000" dirty="0"/>
              <a:t>N</a:t>
            </a:r>
            <a:r>
              <a:rPr kumimoji="1" lang="ja-JP" altLang="en-US" sz="2000" dirty="0"/>
              <a:t>システム　　　自動車ナンバー自動読取装置のこと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・防犯カメラ　　　店舗に入店する人の性別や年齢層などを分析し、ビッグデータとして蓄積する</a:t>
            </a:r>
            <a:endParaRPr kumimoji="1" lang="en-US" altLang="ja-JP" sz="2000" dirty="0"/>
          </a:p>
          <a:p>
            <a:r>
              <a:rPr kumimoji="1" lang="ja-JP" altLang="en-US" sz="2000" dirty="0"/>
              <a:t>　　・交通系</a:t>
            </a:r>
            <a:r>
              <a:rPr kumimoji="1" lang="en-US" altLang="ja-JP" sz="2000" dirty="0"/>
              <a:t>IC</a:t>
            </a:r>
            <a:r>
              <a:rPr kumimoji="1" lang="ja-JP" altLang="en-US" sz="2000" dirty="0"/>
              <a:t>カード　消費者の移動情報や購買情報をビッグデータとして収集する</a:t>
            </a:r>
            <a:endParaRPr kumimoji="1" lang="en-US" altLang="ja-JP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89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7034</TotalTime>
  <Words>740</Words>
  <Application>Microsoft Office PowerPoint</Application>
  <PresentationFormat>ユーザー設定</PresentationFormat>
  <Paragraphs>68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データベースの応用</vt:lpstr>
      <vt:lpstr>データベースの応用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319</cp:revision>
  <dcterms:created xsi:type="dcterms:W3CDTF">2024-03-08T02:46:09Z</dcterms:created>
  <dcterms:modified xsi:type="dcterms:W3CDTF">2024-09-11T22:17:50Z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