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4"/>
  </p:notesMasterIdLst>
  <p:handoutMasterIdLst>
    <p:handoutMasterId r:id="rId5"/>
  </p:handoutMasterIdLst>
  <p:sldIdLst>
    <p:sldId id="258" r:id="rId2"/>
    <p:sldId id="269" r:id="rId3"/>
  </p:sldIdLst>
  <p:sldSz cx="12188825" cy="6858000"/>
  <p:notesSz cx="6858000" cy="9144000"/>
  <p:custDataLst>
    <p:tags r:id="rId6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251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9/12/2024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、データベース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回目の内容は、データベースの障害回復について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/>
              <a:t>データベース管理システムによる障害回復には、　</a:t>
            </a:r>
            <a:r>
              <a:rPr kumimoji="1" lang="ja-JP" altLang="en-US" sz="1600" dirty="0"/>
              <a:t>ロールフォワード、　ロールバックなどがあります。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r>
              <a:rPr kumimoji="1" lang="ja-JP" altLang="en-US" sz="1600" dirty="0"/>
              <a:t>ロールフォワードは　前進復帰ともいいます。　　最新のバックアップファイルを書き戻した後に、　ジャーナルファイルの更新後の情報を用いて、　　バックアップ時点から障害直前の状態まで更新を進める方法です。</a:t>
            </a:r>
            <a:endParaRPr kumimoji="1" lang="en-US" altLang="ja-JP" sz="1600" dirty="0"/>
          </a:p>
          <a:p>
            <a:r>
              <a:rPr kumimoji="1" lang="ja-JP" altLang="en-US" sz="1600" dirty="0"/>
              <a:t>　</a:t>
            </a:r>
            <a:endParaRPr kumimoji="1" lang="en-US" altLang="ja-JP" sz="1600" dirty="0"/>
          </a:p>
          <a:p>
            <a:r>
              <a:rPr kumimoji="1" lang="ja-JP" altLang="en-US" sz="1600" dirty="0"/>
              <a:t>ロールバックは、　後退復帰ともいいます。　　　ジャーナルファイルを使って、障害が発生する前の状態に戻す復旧方法です。</a:t>
            </a:r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ウォームスタート方式は、　　チェックポイントまで戻って、更新情報の記録を用いてデータベースを回復する方式です。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コールドスタート方式は、　　データベースの状態をすべてクリアして、　データベース全体のバックアップファイルを用いて、　　データベースを回復する方式です。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ジャーナルファイルは、　ログファイルとも言います。　データベースの更新前と更新後の履歴を記録したファイルです。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チェックポイントとは、　データベースの更新前や更新後の時点のことをいいます。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3</a:t>
            </a:r>
            <a:r>
              <a:rPr lang="ja-JP" altLang="en-US" dirty="0"/>
              <a:t>　セクション</a:t>
            </a:r>
            <a:r>
              <a:rPr lang="en-US" altLang="ja-JP" dirty="0"/>
              <a:t>9</a:t>
            </a:r>
            <a:r>
              <a:rPr lang="ja-JP" altLang="en-US" dirty="0"/>
              <a:t>　データベース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9-5</a:t>
            </a:r>
            <a:r>
              <a:rPr lang="ja-JP" altLang="en-US" sz="4000" dirty="0"/>
              <a:t>　データベースの障害回復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データベースの障害回復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dirty="0"/>
              <a:t>データベース管理システムによる障害回復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5" y="1809223"/>
            <a:ext cx="11665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データベースの障害回復処理には、ロールフォワードやロールバックなどがある。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DFCFBB-DA98-0A2F-88CC-694805335B4F}"/>
              </a:ext>
            </a:extLst>
          </p:cNvPr>
          <p:cNvSpPr txBox="1"/>
          <p:nvPr/>
        </p:nvSpPr>
        <p:spPr>
          <a:xfrm>
            <a:off x="189755" y="2356628"/>
            <a:ext cx="1166529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★ロールフォワード（前進復帰）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最新のバックアップファイルを書き戻した後に、ジャーナルファイルの更新後の情報を用いて、</a:t>
            </a:r>
            <a:endParaRPr kumimoji="1" lang="en-US" altLang="ja-JP" sz="2000" dirty="0"/>
          </a:p>
          <a:p>
            <a:r>
              <a:rPr kumimoji="1" lang="ja-JP" altLang="en-US" sz="2000" dirty="0"/>
              <a:t>　　バックアップ時点から障害直前の状態まで更新を進める方法</a:t>
            </a:r>
            <a:endParaRPr kumimoji="1" lang="en-US" altLang="ja-JP" sz="2000" dirty="0"/>
          </a:p>
          <a:p>
            <a:r>
              <a:rPr kumimoji="1" lang="ja-JP" altLang="en-US" sz="2000" dirty="0"/>
              <a:t>　</a:t>
            </a:r>
            <a:endParaRPr kumimoji="1" lang="en-US" altLang="ja-JP" sz="2000" dirty="0"/>
          </a:p>
          <a:p>
            <a:r>
              <a:rPr kumimoji="1" lang="ja-JP" altLang="en-US" sz="2000" dirty="0"/>
              <a:t>　★ロールバック（後退復帰）</a:t>
            </a:r>
            <a:endParaRPr kumimoji="1" lang="en-US" altLang="ja-JP" sz="2000" dirty="0"/>
          </a:p>
          <a:p>
            <a:r>
              <a:rPr kumimoji="1" lang="ja-JP" altLang="en-US" sz="2000" dirty="0"/>
              <a:t>　　ジャーナルファイルを使って、障害が発生する前の状態に戻す復旧方法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★ウォームスタート方式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チェックポイントまで戻って、更新情報の記録を用いてデータベースを回復する方式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★コールドスタート方式</a:t>
            </a:r>
            <a:endParaRPr kumimoji="1" lang="en-US" altLang="ja-JP" sz="2000" dirty="0"/>
          </a:p>
          <a:p>
            <a:r>
              <a:rPr kumimoji="1" lang="ja-JP" altLang="en-US" sz="2000" dirty="0"/>
              <a:t>　　データベースの状態をすべてクリアして、データベース全体のバックアップファイルを用いて、</a:t>
            </a:r>
            <a:endParaRPr kumimoji="1" lang="en-US" altLang="ja-JP" sz="2000" dirty="0"/>
          </a:p>
          <a:p>
            <a:r>
              <a:rPr kumimoji="1" lang="ja-JP" altLang="en-US" sz="2000" dirty="0"/>
              <a:t>　　データベースを回復する方式</a:t>
            </a:r>
            <a:endParaRPr kumimoji="1" lang="en-US" altLang="ja-JP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7059</TotalTime>
  <Words>333</Words>
  <Application>Microsoft Office PowerPoint</Application>
  <PresentationFormat>ユーザー設定</PresentationFormat>
  <Paragraphs>36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Century Gothic</vt:lpstr>
      <vt:lpstr>新学期のためのプレゼンテーション</vt:lpstr>
      <vt:lpstr>ユニット3　セクション9　データベース</vt:lpstr>
      <vt:lpstr>データベースの障害回復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322</cp:revision>
  <dcterms:created xsi:type="dcterms:W3CDTF">2024-03-08T02:46:09Z</dcterms:created>
  <dcterms:modified xsi:type="dcterms:W3CDTF">2024-09-11T22:42:12Z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