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8"/>
  </p:notesMasterIdLst>
  <p:handoutMasterIdLst>
    <p:handoutMasterId r:id="rId9"/>
  </p:handoutMasterIdLst>
  <p:sldIdLst>
    <p:sldId id="258" r:id="rId2"/>
    <p:sldId id="269" r:id="rId3"/>
    <p:sldId id="270" r:id="rId4"/>
    <p:sldId id="275" r:id="rId5"/>
    <p:sldId id="263" r:id="rId6"/>
    <p:sldId id="276" r:id="rId7"/>
  </p:sldIdLst>
  <p:sldSz cx="12188825" cy="6858000"/>
  <p:notesSz cx="6858000" cy="9144000"/>
  <p:custDataLst>
    <p:tags r:id="rId10"/>
  </p:custDataLst>
  <p:defaultTextStyle>
    <a:defPPr rtl="0">
      <a:defRPr lang="ja-jp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45">
          <p15:clr>
            <a:srgbClr val="A4A3A4"/>
          </p15:clr>
        </p15:guide>
        <p15:guide id="3" orient="horz" pos="3884" userDrawn="1">
          <p15:clr>
            <a:srgbClr val="A4A3A4"/>
          </p15:clr>
        </p15:guide>
        <p15:guide id="4" orient="horz" pos="192">
          <p15:clr>
            <a:srgbClr val="A4A3A4"/>
          </p15:clr>
        </p15:guide>
        <p15:guide id="5" orient="horz" pos="1071" userDrawn="1">
          <p15:clr>
            <a:srgbClr val="A4A3A4"/>
          </p15:clr>
        </p15:guide>
        <p15:guide id="6" pos="3839">
          <p15:clr>
            <a:srgbClr val="A4A3A4"/>
          </p15:clr>
        </p15:guide>
        <p15:guide id="7" pos="704">
          <p15:clr>
            <a:srgbClr val="A4A3A4"/>
          </p15:clr>
        </p15:guide>
        <p15:guide id="8" pos="71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4353" autoAdjust="0"/>
  </p:normalViewPr>
  <p:slideViewPr>
    <p:cSldViewPr showGuides="1">
      <p:cViewPr varScale="1">
        <p:scale>
          <a:sx n="69" d="100"/>
          <a:sy n="69" d="100"/>
        </p:scale>
        <p:origin x="2052" y="78"/>
      </p:cViewPr>
      <p:guideLst>
        <p:guide orient="horz" pos="2160"/>
        <p:guide orient="horz" pos="945"/>
        <p:guide orient="horz" pos="3884"/>
        <p:guide orient="horz" pos="192"/>
        <p:guide orient="horz" pos="1071"/>
        <p:guide pos="3839"/>
        <p:guide pos="704"/>
        <p:guide pos="7102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76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84429F9-7E85-4E12-8912-CA0EEF94106C}" type="datetime1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5/31/2024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FD77566-CD65-4859-9FA1-43956DC85B8C}" type="slidenum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‹#›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AFF04F4-FBE7-448D-B5F1-5FE3D07ED759}" type="datetime1">
              <a:rPr lang="en-US" altLang="ja-JP" noProof="0" smtClean="0"/>
              <a:t>5/31/2024</a:t>
            </a:fld>
            <a:endParaRPr lang="ja-JP" altLang="en-US" noProof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8796F01-7154-41E0-B48B-A6921757531A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ユニット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、セッション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、アルゴリズムとプログラミング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rtl="0"/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回目の内容は、キューとスタックです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BBF81A0-ADA6-4623-BE4F-40CFB8BBCB3D}" type="slidenum">
              <a:rPr lang="en-US" altLang="ja-JP" smtClean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fld>
            <a:endParaRPr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590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キューとは、「待ち行列」のことであり、先に入れたデータが、先に取り出されるデータ構造のことです</a:t>
            </a:r>
            <a:endParaRPr kumimoji="1" lang="en-US" altLang="ja-JP" dirty="0"/>
          </a:p>
          <a:p>
            <a:r>
              <a:rPr kumimoji="1" lang="ja-JP" altLang="en-US" dirty="0"/>
              <a:t>電車の切符売り場で、行列ができた時に、先に並んだ人から切符を買って、先に出ていくのと同じです</a:t>
            </a:r>
            <a:endParaRPr kumimoji="1" lang="en-US" altLang="ja-JP" dirty="0"/>
          </a:p>
          <a:p>
            <a:r>
              <a:rPr kumimoji="1" lang="ja-JP" altLang="en-US" dirty="0"/>
              <a:t>このようなキューの特徴を、「先入れ先出し」と言い、英語では「</a:t>
            </a:r>
            <a:r>
              <a:rPr kumimoji="1" lang="en-US" altLang="ja-JP" dirty="0"/>
              <a:t>First-In First-Out</a:t>
            </a:r>
            <a:r>
              <a:rPr kumimoji="1" lang="ja-JP" altLang="en-US" dirty="0"/>
              <a:t>」と表現します</a:t>
            </a:r>
            <a:endParaRPr kumimoji="1" lang="en-US" altLang="ja-JP" dirty="0"/>
          </a:p>
          <a:p>
            <a:r>
              <a:rPr kumimoji="1" lang="ja-JP" altLang="en-US" dirty="0"/>
              <a:t>ですから、キューのようなデータ構造の特徴を</a:t>
            </a:r>
            <a:r>
              <a:rPr kumimoji="1" lang="en-US" altLang="ja-JP" dirty="0"/>
              <a:t>FIFO</a:t>
            </a:r>
            <a:r>
              <a:rPr kumimoji="1" lang="ja-JP" altLang="en-US" dirty="0"/>
              <a:t>形式といいます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図の例では、</a:t>
            </a:r>
            <a:r>
              <a:rPr kumimoji="1" lang="en-US" altLang="ja-JP" dirty="0"/>
              <a:t>20</a:t>
            </a:r>
            <a:r>
              <a:rPr kumimoji="1" lang="ja-JP" altLang="en-US" dirty="0"/>
              <a:t>が</a:t>
            </a:r>
            <a:r>
              <a:rPr kumimoji="1" lang="en-US" altLang="ja-JP" dirty="0"/>
              <a:t>1</a:t>
            </a:r>
            <a:r>
              <a:rPr kumimoji="1" lang="ja-JP" altLang="en-US" dirty="0"/>
              <a:t>番最初に格納されたデータであり、続いて</a:t>
            </a:r>
            <a:r>
              <a:rPr kumimoji="1" lang="en-US" altLang="ja-JP" dirty="0"/>
              <a:t>8</a:t>
            </a:r>
            <a:r>
              <a:rPr kumimoji="1" lang="ja-JP" altLang="en-US" dirty="0"/>
              <a:t>、</a:t>
            </a:r>
            <a:r>
              <a:rPr kumimoji="1" lang="en-US" altLang="ja-JP" dirty="0"/>
              <a:t>12</a:t>
            </a:r>
            <a:r>
              <a:rPr kumimoji="1" lang="ja-JP" altLang="en-US" dirty="0"/>
              <a:t>、</a:t>
            </a:r>
            <a:r>
              <a:rPr kumimoji="1" lang="en-US" altLang="ja-JP" dirty="0"/>
              <a:t>15</a:t>
            </a:r>
            <a:r>
              <a:rPr kumimoji="1" lang="ja-JP" altLang="en-US" dirty="0"/>
              <a:t>、</a:t>
            </a:r>
            <a:r>
              <a:rPr kumimoji="1" lang="en-US" altLang="ja-JP" dirty="0"/>
              <a:t>9</a:t>
            </a:r>
            <a:r>
              <a:rPr kumimoji="1" lang="ja-JP" altLang="en-US" dirty="0"/>
              <a:t>の順番で格納されたことを表しています</a:t>
            </a:r>
            <a:endParaRPr kumimoji="1" lang="en-US" altLang="ja-JP" dirty="0"/>
          </a:p>
          <a:p>
            <a:r>
              <a:rPr kumimoji="1" lang="ja-JP" altLang="en-US" dirty="0"/>
              <a:t>したがって、最初に取り出されるデータは、</a:t>
            </a:r>
            <a:r>
              <a:rPr kumimoji="1" lang="en-US" altLang="ja-JP" dirty="0"/>
              <a:t>20</a:t>
            </a:r>
            <a:r>
              <a:rPr kumimoji="1" lang="ja-JP" altLang="en-US" dirty="0"/>
              <a:t>です</a:t>
            </a:r>
            <a:endParaRPr kumimoji="1" lang="en-US" altLang="ja-JP" dirty="0"/>
          </a:p>
          <a:p>
            <a:r>
              <a:rPr kumimoji="1" lang="ja-JP" altLang="en-US" dirty="0"/>
              <a:t>注射器や、トコロテンの押出し器のように、先に入れたデータから、どんどん押し出されていくイメージです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このようにキューのデータ構造から、データを取り出すことを、デキューと言います</a:t>
            </a:r>
            <a:endParaRPr kumimoji="1" lang="en-US" altLang="ja-JP" dirty="0"/>
          </a:p>
          <a:p>
            <a:r>
              <a:rPr kumimoji="1" lang="ja-JP" altLang="en-US" dirty="0"/>
              <a:t>逆に、キューのデータ構造に、データを格納することを、エンキューと言います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4881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noProof="0" smtClean="0"/>
              <a:pPr/>
              <a:t>3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090610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スタックは、後に格納したデータから先に取り出すデータ構造のことを言います。</a:t>
            </a:r>
            <a:endParaRPr kumimoji="1" lang="en-US" altLang="ja-JP" dirty="0"/>
          </a:p>
          <a:p>
            <a:r>
              <a:rPr kumimoji="1" lang="ja-JP" altLang="en-US" dirty="0"/>
              <a:t>このような特徴は、「後入れ先出し」、英語では「</a:t>
            </a:r>
            <a:r>
              <a:rPr kumimoji="1" lang="en-US" altLang="ja-JP" dirty="0"/>
              <a:t>Last-In</a:t>
            </a:r>
            <a:r>
              <a:rPr kumimoji="1" lang="ja-JP" altLang="en-US" dirty="0"/>
              <a:t> </a:t>
            </a:r>
            <a:r>
              <a:rPr kumimoji="1" lang="en-US" altLang="ja-JP" dirty="0"/>
              <a:t>First-Out</a:t>
            </a:r>
            <a:r>
              <a:rPr kumimoji="1" lang="ja-JP" altLang="en-US" dirty="0"/>
              <a:t>：</a:t>
            </a:r>
            <a:r>
              <a:rPr kumimoji="1" lang="en-US" altLang="ja-JP" dirty="0"/>
              <a:t>LIFO</a:t>
            </a:r>
            <a:r>
              <a:rPr kumimoji="1" lang="ja-JP" altLang="en-US" dirty="0"/>
              <a:t>」と言います。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すぐには処理をしないデータを、一時的に格納しておく記憶領域のことをバッファと呼びます。</a:t>
            </a:r>
            <a:endParaRPr kumimoji="1" lang="en-US" altLang="ja-JP" dirty="0"/>
          </a:p>
          <a:p>
            <a:r>
              <a:rPr kumimoji="1" lang="ja-JP" altLang="en-US" dirty="0"/>
              <a:t>バッファには、キューとスタックという</a:t>
            </a:r>
            <a:r>
              <a:rPr kumimoji="1" lang="en-US" altLang="ja-JP" dirty="0"/>
              <a:t>2</a:t>
            </a:r>
            <a:r>
              <a:rPr kumimoji="1" lang="ja-JP" altLang="en-US" dirty="0"/>
              <a:t>つの形式があります。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キュー形式は、先入れ先出し形式（</a:t>
            </a:r>
            <a:r>
              <a:rPr kumimoji="1" lang="en-US" altLang="ja-JP" dirty="0"/>
              <a:t>FIFO</a:t>
            </a:r>
            <a:r>
              <a:rPr kumimoji="1" lang="ja-JP" altLang="en-US" dirty="0"/>
              <a:t>形式）で、普通のバッファです。インターネットの動画を再生するとき、</a:t>
            </a:r>
            <a:endParaRPr kumimoji="1" lang="en-US" altLang="ja-JP" dirty="0"/>
          </a:p>
          <a:p>
            <a:r>
              <a:rPr kumimoji="1" lang="ja-JP" altLang="en-US" dirty="0"/>
              <a:t>先にバッファに格納したデータから、先に取り出して再生しますので、キュー形式です。</a:t>
            </a:r>
            <a:endParaRPr kumimoji="1" lang="en-US" altLang="ja-JP" dirty="0"/>
          </a:p>
          <a:p>
            <a:r>
              <a:rPr kumimoji="1" lang="ja-JP" altLang="en-US" dirty="0"/>
              <a:t>スタック形式は、後入れ先出し形式（</a:t>
            </a:r>
            <a:r>
              <a:rPr kumimoji="1" lang="en-US" altLang="ja-JP" dirty="0"/>
              <a:t>LIFO</a:t>
            </a:r>
            <a:r>
              <a:rPr kumimoji="1" lang="ja-JP" altLang="en-US" dirty="0"/>
              <a:t>形式）で、特殊なバッファです。主にデータの順番を入れ替えたいときに使われます。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スタックにデータを格納することを、プッシュと言います。</a:t>
            </a:r>
            <a:endParaRPr kumimoji="1" lang="en-US" altLang="ja-JP" dirty="0"/>
          </a:p>
          <a:p>
            <a:r>
              <a:rPr kumimoji="1" lang="ja-JP" altLang="en-US" dirty="0"/>
              <a:t>スタックからデータを取り出すことを、ポップと言います。</a:t>
            </a:r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7019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2860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7868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 13" descr="積み重ねられた本"/>
          <p:cNvGrpSpPr/>
          <p:nvPr userDrawn="1"/>
        </p:nvGrpSpPr>
        <p:grpSpPr>
          <a:xfrm>
            <a:off x="0" y="0"/>
            <a:ext cx="12190572" cy="6858000"/>
            <a:chOff x="0" y="0"/>
            <a:chExt cx="12190572" cy="6858000"/>
          </a:xfrm>
        </p:grpSpPr>
        <p:sp>
          <p:nvSpPr>
            <p:cNvPr id="13" name="長方形 12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grpSp>
          <p:nvGrpSpPr>
            <p:cNvPr id="12" name="グループ 11"/>
            <p:cNvGrpSpPr/>
            <p:nvPr/>
          </p:nvGrpSpPr>
          <p:grpSpPr>
            <a:xfrm>
              <a:off x="0" y="0"/>
              <a:ext cx="4726044" cy="6858000"/>
              <a:chOff x="0" y="0"/>
              <a:chExt cx="4726044" cy="6858000"/>
            </a:xfrm>
          </p:grpSpPr>
          <p:pic>
            <p:nvPicPr>
              <p:cNvPr id="9" name="画像 8" descr="積み重ねられた本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4591594" cy="6858000"/>
              </a:xfrm>
              <a:prstGeom prst="rect">
                <a:avLst/>
              </a:prstGeom>
            </p:spPr>
          </p:pic>
          <p:sp>
            <p:nvSpPr>
              <p:cNvPr id="10" name="長方形 9"/>
              <p:cNvSpPr/>
              <p:nvPr/>
            </p:nvSpPr>
            <p:spPr>
              <a:xfrm>
                <a:off x="4588884" y="0"/>
                <a:ext cx="137160" cy="6858000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noProof="0">
                  <a:latin typeface="Meiryo UI" panose="020B0604030504040204" pitchFamily="34" charset="-128"/>
                  <a:ea typeface="Meiryo UI" panose="020B0604030504040204" pitchFamily="34" charset="-128"/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79346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79346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EB35451-F416-4CAF-A980-2D8F2E9A3507}" type="datetime1">
              <a:rPr lang="en-US" altLang="ja-JP" noProof="0" smtClean="0"/>
              <a:t>5/31/2024</a:t>
            </a:fld>
            <a:endParaRPr lang="ja-JP" altLang="en-US" noProof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517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4E626C80-E98B-4D38-86E6-2722ABA5F4A2}" type="datetime1">
              <a:rPr lang="en-US" altLang="ja-JP" noProof="0" smtClean="0"/>
              <a:t>5/31/2024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96022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852633" y="274638"/>
            <a:ext cx="1422030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17309" y="274638"/>
            <a:ext cx="8532178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E69744D-B0F9-4494-9302-B5A2390DBB30}" type="datetime1">
              <a:rPr lang="en-US" altLang="ja-JP" noProof="0" smtClean="0"/>
              <a:t>5/31/2024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982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83F589DB-5835-4776-B079-7AFB718A3DDE}" type="datetime1">
              <a:rPr lang="en-US" altLang="ja-JP" noProof="0" smtClean="0"/>
              <a:t>5/31/2024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60BA0E-20D0-4E7C-B286-26C960A6788F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5897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 11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4" name="長方形 3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pic>
          <p:nvPicPr>
            <p:cNvPr id="10" name="画像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8818" y="0"/>
              <a:ext cx="4591594" cy="6858000"/>
            </a:xfrm>
            <a:prstGeom prst="rect">
              <a:avLst/>
            </a:prstGeom>
          </p:spPr>
        </p:pic>
        <p:sp>
          <p:nvSpPr>
            <p:cNvPr id="11" name="長方形 10"/>
            <p:cNvSpPr/>
            <p:nvPr/>
          </p:nvSpPr>
          <p:spPr>
            <a:xfrm>
              <a:off x="7481252" y="0"/>
              <a:ext cx="13716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b="0" noProof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pic>
        <p:nvPicPr>
          <p:cNvPr id="5" name="画像 4" descr="積み重ねられた本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818" y="0"/>
            <a:ext cx="4591594" cy="6858000"/>
          </a:xfrm>
          <a:prstGeom prst="rect">
            <a:avLst/>
          </a:prstGeom>
        </p:spPr>
      </p:pic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237149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237149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6217991-FAB0-4867-810D-538D7AD8884F}" type="datetime1">
              <a:rPr lang="en-US" altLang="ja-JP" noProof="0" smtClean="0"/>
              <a:t>5/31/2024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727235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1730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755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B7CA224-C865-4E64-95E2-C3E821E50AF5}" type="datetime1">
              <a:rPr lang="en-US" altLang="ja-JP" noProof="0" smtClean="0"/>
              <a:t>5/31/2024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70174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2137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11730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30162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29755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351E9844-6F4F-4A46-93D3-3FA5D53764EA}" type="datetime1">
              <a:rPr lang="en-US" altLang="ja-JP" noProof="0" smtClean="0"/>
              <a:t>5/31/2024</a:t>
            </a:fld>
            <a:endParaRPr lang="ja-JP" altLang="en-US" noProof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46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A812DA-4E41-4EF5-BFF3-9B2F91A4A2DA}" type="datetime1">
              <a:rPr lang="en-US" altLang="ja-JP" noProof="0" smtClean="0"/>
              <a:t>5/31/2024</a:t>
            </a:fld>
            <a:endParaRPr lang="ja-JP" altLang="en-US" noProof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81024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7724D01-BECB-4D82-B6C2-4DFF3A7FEF9B}" type="datetime1">
              <a:rPr lang="en-US" altLang="ja-JP" noProof="0" smtClean="0"/>
              <a:t>5/31/2024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66448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3961368" y="0"/>
            <a:ext cx="7922736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612" y="1701800"/>
            <a:ext cx="3351927" cy="28448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69236" y="482600"/>
            <a:ext cx="6805427" cy="58928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5612" y="4648200"/>
            <a:ext cx="3351927" cy="17272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78DC7B3A-9E4F-4D62-9C64-87792D890D0A}" type="datetime1">
              <a:rPr lang="en-US" altLang="ja-JP" noProof="0" smtClean="0"/>
              <a:t>5/31/2024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8012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2082258" y="0"/>
            <a:ext cx="802431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37765" y="4800600"/>
            <a:ext cx="7313295" cy="7620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 hasCustomPrompt="1"/>
          </p:nvPr>
        </p:nvSpPr>
        <p:spPr>
          <a:xfrm>
            <a:off x="2437765" y="279401"/>
            <a:ext cx="7313295" cy="4448175"/>
          </a:xfrm>
        </p:spPr>
        <p:txBody>
          <a:bodyPr rtlCol="0">
            <a:normAutofit/>
          </a:bodyPr>
          <a:lstStyle>
            <a:lvl1pPr marL="0" indent="0">
              <a:buNone/>
              <a:defRPr sz="28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37765" y="5562600"/>
            <a:ext cx="7313295" cy="8128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530B9F6-9162-4BAA-85F5-C01DDF308286}" type="datetime1">
              <a:rPr lang="en-US" altLang="ja-JP" noProof="0" smtClean="0"/>
              <a:t>5/31/2024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819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 6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10" name="長方形 9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8" name="長方形 7"/>
            <p:cNvSpPr/>
            <p:nvPr/>
          </p:nvSpPr>
          <p:spPr>
            <a:xfrm>
              <a:off x="304721" y="0"/>
              <a:ext cx="11579384" cy="685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l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F703D10-15AD-44AF-B904-94BF26ABC8B6}" type="datetime1">
              <a:rPr lang="en-US" altLang="ja-JP" noProof="0" smtClean="0"/>
              <a:t>5/31/2024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ct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14278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lnSpc>
          <a:spcPct val="85000"/>
        </a:lnSpc>
        <a:spcBef>
          <a:spcPct val="0"/>
        </a:spcBef>
        <a:buNone/>
        <a:tabLst/>
        <a:defRPr kumimoji="1" sz="4400" b="0" kern="1200" cap="none" baseline="0">
          <a:solidFill>
            <a:schemeClr val="accent2">
              <a:lumMod val="50000"/>
            </a:schemeClr>
          </a:solidFill>
          <a:effectLst/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5000"/>
        </a:lnSpc>
        <a:spcBef>
          <a:spcPts val="1866"/>
        </a:spcBef>
        <a:buClr>
          <a:schemeClr val="accent6">
            <a:lumMod val="50000"/>
          </a:schemeClr>
        </a:buClr>
        <a:buSzPct val="100000"/>
        <a:buFont typeface="Arial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731392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2pPr>
      <a:lvl3pPr marL="1158037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3pPr>
      <a:lvl4pPr marL="158468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4pPr>
      <a:lvl5pPr marL="2011328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5pPr>
      <a:lvl6pPr marL="243797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6pPr>
      <a:lvl7pPr marL="2864619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7pPr>
      <a:lvl8pPr marL="3291264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8pPr>
      <a:lvl9pPr marL="3474112" indent="0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None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1784" y="496310"/>
            <a:ext cx="11305255" cy="1397000"/>
          </a:xfrm>
        </p:spPr>
        <p:txBody>
          <a:bodyPr rtlCol="0" anchor="b">
            <a:normAutofit/>
          </a:bodyPr>
          <a:lstStyle/>
          <a:p>
            <a:pPr rtl="0"/>
            <a:r>
              <a:rPr lang="ja-JP" altLang="en-US" dirty="0"/>
              <a:t>ユニット</a:t>
            </a:r>
            <a:r>
              <a:rPr lang="en-US" altLang="ja-JP" dirty="0"/>
              <a:t>1</a:t>
            </a:r>
            <a:r>
              <a:rPr lang="ja-JP" altLang="en-US" dirty="0"/>
              <a:t>　セクション</a:t>
            </a:r>
            <a:r>
              <a:rPr lang="en-US" altLang="ja-JP" dirty="0"/>
              <a:t>2</a:t>
            </a:r>
            <a:r>
              <a:rPr lang="ja-JP" altLang="en-US" dirty="0"/>
              <a:t>　アルゴリズムとプログラミング</a:t>
            </a:r>
            <a:endParaRPr lang="en-US" alt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idx="1"/>
          </p:nvPr>
        </p:nvSpPr>
        <p:spPr>
          <a:xfrm>
            <a:off x="1117071" y="1903268"/>
            <a:ext cx="10157354" cy="447040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ja-JP" altLang="en-US" sz="4000" dirty="0"/>
              <a:t>セッション</a:t>
            </a:r>
            <a:r>
              <a:rPr lang="en-US" altLang="ja-JP" sz="4000" dirty="0"/>
              <a:t>2</a:t>
            </a:r>
            <a:r>
              <a:rPr lang="ja-JP" altLang="en-US" sz="4000" dirty="0"/>
              <a:t>－</a:t>
            </a:r>
            <a:r>
              <a:rPr lang="en-US" altLang="ja-JP" sz="4000" dirty="0"/>
              <a:t>3</a:t>
            </a:r>
            <a:r>
              <a:rPr lang="ja-JP" altLang="en-US" sz="4000" dirty="0"/>
              <a:t>　キューとスタック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AF9FF9-A12E-2A41-F406-F587088F2DCF}"/>
              </a:ext>
            </a:extLst>
          </p:cNvPr>
          <p:cNvSpPr txBox="1"/>
          <p:nvPr/>
        </p:nvSpPr>
        <p:spPr>
          <a:xfrm>
            <a:off x="10630916" y="109348"/>
            <a:ext cx="1296144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Ver.1.0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66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1160">
        <p:fade/>
      </p:transition>
    </mc:Choice>
    <mc:Fallback xmlns="">
      <p:transition spd="med" advTm="4116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キュー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500188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sz="3600" dirty="0"/>
              <a:t>キューとは</a:t>
            </a:r>
            <a:r>
              <a:rPr kumimoji="1" lang="ja-JP" altLang="en-US" sz="2100" dirty="0"/>
              <a:t>　</a:t>
            </a:r>
            <a:endParaRPr kumimoji="1" lang="en-US" altLang="ja-JP" sz="2100" dirty="0"/>
          </a:p>
          <a:p>
            <a:pPr marL="0" indent="0">
              <a:buNone/>
            </a:pPr>
            <a:r>
              <a:rPr lang="ja-JP" altLang="en-US" sz="2100" dirty="0"/>
              <a:t>　　先に入れたデータを、先に取り出すデータ構造（</a:t>
            </a:r>
            <a:r>
              <a:rPr lang="en-US" altLang="ja-JP" sz="2100" b="1" dirty="0" err="1">
                <a:solidFill>
                  <a:srgbClr val="FF0000"/>
                </a:solidFill>
              </a:rPr>
              <a:t>FIFO:First-In</a:t>
            </a:r>
            <a:r>
              <a:rPr lang="ja-JP" altLang="en-US" sz="2100" b="1" dirty="0">
                <a:solidFill>
                  <a:srgbClr val="FF0000"/>
                </a:solidFill>
              </a:rPr>
              <a:t> </a:t>
            </a:r>
            <a:r>
              <a:rPr lang="en-US" altLang="ja-JP" sz="2100" b="1" dirty="0">
                <a:solidFill>
                  <a:srgbClr val="FF0000"/>
                </a:solidFill>
              </a:rPr>
              <a:t>First-Out</a:t>
            </a:r>
            <a:r>
              <a:rPr lang="ja-JP" altLang="en-US" sz="2100" b="1" dirty="0">
                <a:solidFill>
                  <a:srgbClr val="FF0000"/>
                </a:solidFill>
              </a:rPr>
              <a:t>　先入れ先出し</a:t>
            </a:r>
            <a:r>
              <a:rPr lang="ja-JP" altLang="en-US" sz="2100" dirty="0"/>
              <a:t>）</a:t>
            </a:r>
            <a:endParaRPr lang="en-US" altLang="ja-JP" sz="2100" dirty="0"/>
          </a:p>
          <a:p>
            <a:pPr marL="0" indent="0">
              <a:buNone/>
            </a:pPr>
            <a:endParaRPr kumimoji="1" lang="en-US" altLang="ja-JP" sz="2100" dirty="0"/>
          </a:p>
          <a:p>
            <a:pPr marL="0" indent="0">
              <a:buNone/>
            </a:pPr>
            <a:r>
              <a:rPr kumimoji="1" lang="ja-JP" altLang="en-US" sz="2100" dirty="0"/>
              <a:t>　</a:t>
            </a:r>
            <a:endParaRPr kumimoji="1" lang="en-US" altLang="ja-JP" sz="2100" dirty="0"/>
          </a:p>
          <a:p>
            <a:pPr marL="0" indent="0">
              <a:buNone/>
            </a:pPr>
            <a:r>
              <a:rPr kumimoji="1" lang="ja-JP" altLang="en-US" sz="2100" dirty="0"/>
              <a:t>　　　　</a:t>
            </a:r>
            <a:endParaRPr kumimoji="1" lang="en-US" altLang="ja-JP" sz="2100" dirty="0"/>
          </a:p>
          <a:p>
            <a:pPr marL="0" indent="0">
              <a:buNone/>
            </a:pPr>
            <a:r>
              <a:rPr kumimoji="1" lang="ja-JP" altLang="en-US" sz="2100" dirty="0"/>
              <a:t>　　　　</a:t>
            </a:r>
            <a:endParaRPr kumimoji="1" lang="en-US" altLang="ja-JP" sz="2100" dirty="0"/>
          </a:p>
          <a:p>
            <a:pPr marL="0" indent="0">
              <a:buNone/>
            </a:pPr>
            <a:r>
              <a:rPr lang="ja-JP" altLang="en-US" dirty="0"/>
              <a:t>　　キューのデータ構造にデータを格納することを、</a:t>
            </a:r>
            <a:r>
              <a:rPr lang="ja-JP" altLang="en-US" b="1" dirty="0">
                <a:solidFill>
                  <a:srgbClr val="FF0000"/>
                </a:solidFill>
              </a:rPr>
              <a:t>エンキュー</a:t>
            </a:r>
            <a:r>
              <a:rPr lang="ja-JP" altLang="en-US" dirty="0"/>
              <a:t>と言います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キューのデータ構造からデータを取り出すことを、</a:t>
            </a:r>
            <a:r>
              <a:rPr lang="ja-JP" altLang="en-US" b="1" dirty="0">
                <a:solidFill>
                  <a:srgbClr val="FF0000"/>
                </a:solidFill>
              </a:rPr>
              <a:t>デキュー</a:t>
            </a:r>
            <a:r>
              <a:rPr lang="ja-JP" altLang="en-US" dirty="0"/>
              <a:t>といいます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1400" dirty="0"/>
              <a:t>　　　　</a:t>
            </a:r>
            <a:endParaRPr lang="en-US" altLang="ja-JP" sz="2100" dirty="0"/>
          </a:p>
        </p:txBody>
      </p:sp>
      <p:graphicFrame>
        <p:nvGraphicFramePr>
          <p:cNvPr id="4" name="表 5">
            <a:extLst>
              <a:ext uri="{FF2B5EF4-FFF2-40B4-BE49-F238E27FC236}">
                <a16:creationId xmlns:a16="http://schemas.microsoft.com/office/drawing/2014/main" id="{429EA74A-1E03-41F5-21D8-D2D279E34D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533415"/>
              </p:ext>
            </p:extLst>
          </p:nvPr>
        </p:nvGraphicFramePr>
        <p:xfrm>
          <a:off x="1722680" y="3001904"/>
          <a:ext cx="8125885" cy="64142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25177">
                  <a:extLst>
                    <a:ext uri="{9D8B030D-6E8A-4147-A177-3AD203B41FA5}">
                      <a16:colId xmlns:a16="http://schemas.microsoft.com/office/drawing/2014/main" val="3257771472"/>
                    </a:ext>
                  </a:extLst>
                </a:gridCol>
                <a:gridCol w="1625177">
                  <a:extLst>
                    <a:ext uri="{9D8B030D-6E8A-4147-A177-3AD203B41FA5}">
                      <a16:colId xmlns:a16="http://schemas.microsoft.com/office/drawing/2014/main" val="1094966987"/>
                    </a:ext>
                  </a:extLst>
                </a:gridCol>
                <a:gridCol w="1625177">
                  <a:extLst>
                    <a:ext uri="{9D8B030D-6E8A-4147-A177-3AD203B41FA5}">
                      <a16:colId xmlns:a16="http://schemas.microsoft.com/office/drawing/2014/main" val="3153384373"/>
                    </a:ext>
                  </a:extLst>
                </a:gridCol>
                <a:gridCol w="1625177">
                  <a:extLst>
                    <a:ext uri="{9D8B030D-6E8A-4147-A177-3AD203B41FA5}">
                      <a16:colId xmlns:a16="http://schemas.microsoft.com/office/drawing/2014/main" val="2976975679"/>
                    </a:ext>
                  </a:extLst>
                </a:gridCol>
                <a:gridCol w="1625177">
                  <a:extLst>
                    <a:ext uri="{9D8B030D-6E8A-4147-A177-3AD203B41FA5}">
                      <a16:colId xmlns:a16="http://schemas.microsoft.com/office/drawing/2014/main" val="2911026241"/>
                    </a:ext>
                  </a:extLst>
                </a:gridCol>
              </a:tblGrid>
              <a:tr h="64142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9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4915950"/>
                  </a:ext>
                </a:extLst>
              </a:tr>
            </a:tbl>
          </a:graphicData>
        </a:graphic>
      </p:graphicFrame>
      <p:sp>
        <p:nvSpPr>
          <p:cNvPr id="5" name="矢印: 右 4">
            <a:extLst>
              <a:ext uri="{FF2B5EF4-FFF2-40B4-BE49-F238E27FC236}">
                <a16:creationId xmlns:a16="http://schemas.microsoft.com/office/drawing/2014/main" id="{D70C4CCC-1031-8EC5-FFEC-D2ACCBD7D8AA}"/>
              </a:ext>
            </a:extLst>
          </p:cNvPr>
          <p:cNvSpPr/>
          <p:nvPr/>
        </p:nvSpPr>
        <p:spPr>
          <a:xfrm>
            <a:off x="981844" y="3005724"/>
            <a:ext cx="504056" cy="423276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3A961827-EB83-7EBF-F365-79054B8B57B6}"/>
              </a:ext>
            </a:extLst>
          </p:cNvPr>
          <p:cNvSpPr/>
          <p:nvPr/>
        </p:nvSpPr>
        <p:spPr>
          <a:xfrm>
            <a:off x="10085346" y="3022686"/>
            <a:ext cx="504056" cy="423276"/>
          </a:xfrm>
          <a:prstGeom prst="right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8EACD9-E361-3562-39D1-DF732246B7A4}"/>
              </a:ext>
            </a:extLst>
          </p:cNvPr>
          <p:cNvSpPr txBox="1"/>
          <p:nvPr/>
        </p:nvSpPr>
        <p:spPr>
          <a:xfrm>
            <a:off x="1650554" y="3724686"/>
            <a:ext cx="1699558" cy="32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sz="1600" dirty="0"/>
              <a:t>5</a:t>
            </a:r>
            <a:r>
              <a:rPr kumimoji="1" lang="ja-JP" altLang="en-US" sz="1600" dirty="0"/>
              <a:t>番目のデータ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B50D9F3-BF26-D0DD-A57D-1E53A871FB7C}"/>
              </a:ext>
            </a:extLst>
          </p:cNvPr>
          <p:cNvSpPr txBox="1"/>
          <p:nvPr/>
        </p:nvSpPr>
        <p:spPr>
          <a:xfrm>
            <a:off x="6567090" y="3697302"/>
            <a:ext cx="1699558" cy="32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sz="1600" dirty="0"/>
              <a:t>2</a:t>
            </a:r>
            <a:r>
              <a:rPr kumimoji="1" lang="ja-JP" altLang="en-US" sz="1600" dirty="0"/>
              <a:t>番目のデータ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4FDA6CC-FD4F-D083-F3C9-76C1C97DF8CE}"/>
              </a:ext>
            </a:extLst>
          </p:cNvPr>
          <p:cNvSpPr txBox="1"/>
          <p:nvPr/>
        </p:nvSpPr>
        <p:spPr>
          <a:xfrm>
            <a:off x="5012917" y="3720737"/>
            <a:ext cx="1699558" cy="32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sz="1600" dirty="0"/>
              <a:t>3</a:t>
            </a:r>
            <a:r>
              <a:rPr kumimoji="1" lang="ja-JP" altLang="en-US" sz="1600" dirty="0"/>
              <a:t>番目のデータ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0193B06-80F9-43BF-5ACA-9A7D2FF8DEC3}"/>
              </a:ext>
            </a:extLst>
          </p:cNvPr>
          <p:cNvSpPr txBox="1"/>
          <p:nvPr/>
        </p:nvSpPr>
        <p:spPr>
          <a:xfrm>
            <a:off x="3412502" y="3720737"/>
            <a:ext cx="1699558" cy="32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sz="1600" dirty="0"/>
              <a:t>4</a:t>
            </a:r>
            <a:r>
              <a:rPr kumimoji="1" lang="ja-JP" altLang="en-US" sz="1600" dirty="0"/>
              <a:t>番目のデータ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FB442AB-5901-4D35-7CCF-9AA630BB1597}"/>
              </a:ext>
            </a:extLst>
          </p:cNvPr>
          <p:cNvSpPr txBox="1"/>
          <p:nvPr/>
        </p:nvSpPr>
        <p:spPr>
          <a:xfrm>
            <a:off x="8243157" y="3720737"/>
            <a:ext cx="1699558" cy="32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sz="1600" dirty="0"/>
              <a:t>1</a:t>
            </a:r>
            <a:r>
              <a:rPr kumimoji="1" lang="ja-JP" altLang="en-US" sz="1600" dirty="0"/>
              <a:t>番目のデータ</a:t>
            </a:r>
          </a:p>
        </p:txBody>
      </p:sp>
      <p:pic>
        <p:nvPicPr>
          <p:cNvPr id="16" name="グラフィックス 15" descr="注射針 枠線">
            <a:extLst>
              <a:ext uri="{FF2B5EF4-FFF2-40B4-BE49-F238E27FC236}">
                <a16:creationId xmlns:a16="http://schemas.microsoft.com/office/drawing/2014/main" id="{FD359D22-C051-63D5-8502-840B84546E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22974" y="4889128"/>
            <a:ext cx="1639990" cy="1639990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FCA8342-CAB6-5BAB-C8D9-42B813884888}"/>
              </a:ext>
            </a:extLst>
          </p:cNvPr>
          <p:cNvSpPr txBox="1"/>
          <p:nvPr/>
        </p:nvSpPr>
        <p:spPr>
          <a:xfrm>
            <a:off x="710802" y="4174546"/>
            <a:ext cx="10970368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注射器のように、先に入れたデータから、どんどん押し出されてゆくイメージ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21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422EBE-CE19-3500-4383-CA9BC2021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772" y="404664"/>
            <a:ext cx="11521280" cy="1095524"/>
          </a:xfrm>
        </p:spPr>
        <p:txBody>
          <a:bodyPr>
            <a:noAutofit/>
          </a:bodyPr>
          <a:lstStyle/>
          <a:p>
            <a:r>
              <a:rPr kumimoji="1" lang="ja-JP" altLang="en-US" sz="3600" dirty="0"/>
              <a:t>練習問題</a:t>
            </a:r>
            <a:r>
              <a:rPr kumimoji="1" lang="en-US" altLang="ja-JP" sz="3600" dirty="0"/>
              <a:t>1</a:t>
            </a:r>
            <a:br>
              <a:rPr kumimoji="1" lang="en-US" altLang="ja-JP" sz="3600" dirty="0"/>
            </a:br>
            <a:endParaRPr kumimoji="1" lang="ja-JP" altLang="en-US" sz="36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5939A5-8FD2-EF8A-8C03-79E9773AA59C}"/>
              </a:ext>
            </a:extLst>
          </p:cNvPr>
          <p:cNvSpPr txBox="1"/>
          <p:nvPr/>
        </p:nvSpPr>
        <p:spPr>
          <a:xfrm>
            <a:off x="333772" y="1517173"/>
            <a:ext cx="11521280" cy="5004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sz="2800" dirty="0"/>
              <a:t>次のプログラム文を実行したとき、計算結果として得られる</a:t>
            </a:r>
            <a:r>
              <a:rPr kumimoji="1" lang="en-US" altLang="ja-JP" sz="2800" dirty="0"/>
              <a:t>Z</a:t>
            </a:r>
            <a:r>
              <a:rPr kumimoji="1" lang="ja-JP" altLang="en-US" sz="2800" dirty="0"/>
              <a:t>の値を答えなさい。ただし、整数型の配列</a:t>
            </a:r>
            <a:r>
              <a:rPr kumimoji="1" lang="en-US" altLang="ja-JP" sz="2800" dirty="0"/>
              <a:t>a</a:t>
            </a:r>
            <a:r>
              <a:rPr kumimoji="1" lang="ja-JP" altLang="en-US" sz="2800" dirty="0"/>
              <a:t>は要素番号が</a:t>
            </a:r>
            <a:r>
              <a:rPr kumimoji="1" lang="en-US" altLang="ja-JP" sz="2800" dirty="0"/>
              <a:t>1</a:t>
            </a:r>
            <a:r>
              <a:rPr kumimoji="1" lang="ja-JP" altLang="en-US" sz="2800" dirty="0"/>
              <a:t>から始まる。</a:t>
            </a:r>
            <a:endParaRPr kumimoji="1" lang="en-US" altLang="ja-JP" sz="2800" dirty="0"/>
          </a:p>
          <a:p>
            <a:pPr>
              <a:lnSpc>
                <a:spcPct val="95000"/>
              </a:lnSpc>
            </a:pPr>
            <a:endParaRPr kumimoji="1" lang="en-US" altLang="ja-JP" sz="2800" dirty="0"/>
          </a:p>
          <a:p>
            <a:pPr>
              <a:lnSpc>
                <a:spcPct val="95000"/>
              </a:lnSpc>
            </a:pPr>
            <a:r>
              <a:rPr kumimoji="1" lang="ja-JP" altLang="en-US" sz="2800" dirty="0"/>
              <a:t>＜プログラム＞</a:t>
            </a:r>
            <a:endParaRPr kumimoji="1" lang="en-US" altLang="ja-JP" sz="2800" dirty="0"/>
          </a:p>
          <a:p>
            <a:pPr>
              <a:lnSpc>
                <a:spcPct val="95000"/>
              </a:lnSpc>
            </a:pPr>
            <a:r>
              <a:rPr kumimoji="1" lang="ja-JP" altLang="en-US" sz="2800" dirty="0"/>
              <a:t>○整数型：</a:t>
            </a:r>
            <a:r>
              <a:rPr kumimoji="1" lang="en-US" altLang="ja-JP" sz="2800" dirty="0"/>
              <a:t>calc()</a:t>
            </a:r>
          </a:p>
          <a:p>
            <a:pPr>
              <a:lnSpc>
                <a:spcPct val="95000"/>
              </a:lnSpc>
            </a:pPr>
            <a:r>
              <a:rPr kumimoji="1" lang="ja-JP" altLang="en-US" sz="2800" dirty="0"/>
              <a:t>　整数型：</a:t>
            </a:r>
            <a:r>
              <a:rPr kumimoji="1" lang="en-US" altLang="ja-JP" sz="2800" dirty="0" err="1"/>
              <a:t>x,y,z</a:t>
            </a:r>
            <a:endParaRPr kumimoji="1" lang="en-US" altLang="ja-JP" sz="2800" dirty="0"/>
          </a:p>
          <a:p>
            <a:pPr>
              <a:lnSpc>
                <a:spcPct val="95000"/>
              </a:lnSpc>
            </a:pPr>
            <a:r>
              <a:rPr kumimoji="1" lang="ja-JP" altLang="en-US" sz="2800" dirty="0"/>
              <a:t>　整数型の配列：</a:t>
            </a:r>
            <a:r>
              <a:rPr kumimoji="1" lang="en-US" altLang="ja-JP" sz="2800" dirty="0"/>
              <a:t>a</a:t>
            </a:r>
            <a:r>
              <a:rPr kumimoji="1" lang="ja-JP" altLang="en-US" sz="2800" dirty="0"/>
              <a:t>←</a:t>
            </a:r>
            <a:r>
              <a:rPr kumimoji="1" lang="en-US" altLang="ja-JP" sz="2800" dirty="0"/>
              <a:t>(5,8,1,7,6)</a:t>
            </a:r>
          </a:p>
          <a:p>
            <a:pPr>
              <a:lnSpc>
                <a:spcPct val="95000"/>
              </a:lnSpc>
            </a:pPr>
            <a:r>
              <a:rPr kumimoji="1" lang="ja-JP" altLang="en-US" sz="2800" dirty="0"/>
              <a:t>　</a:t>
            </a:r>
            <a:r>
              <a:rPr kumimoji="1" lang="en-US" altLang="ja-JP" sz="2800" dirty="0"/>
              <a:t>x</a:t>
            </a:r>
            <a:r>
              <a:rPr kumimoji="1" lang="ja-JP" altLang="en-US" sz="2800" dirty="0"/>
              <a:t>←</a:t>
            </a:r>
            <a:r>
              <a:rPr kumimoji="1" lang="en-US" altLang="ja-JP" sz="2800" dirty="0"/>
              <a:t>a[2]</a:t>
            </a:r>
          </a:p>
          <a:p>
            <a:pPr>
              <a:lnSpc>
                <a:spcPct val="95000"/>
              </a:lnSpc>
            </a:pPr>
            <a:r>
              <a:rPr kumimoji="1" lang="ja-JP" altLang="en-US" sz="2800" dirty="0"/>
              <a:t>　</a:t>
            </a:r>
            <a:r>
              <a:rPr kumimoji="1" lang="en-US" altLang="ja-JP" sz="2800" dirty="0"/>
              <a:t>y</a:t>
            </a:r>
            <a:r>
              <a:rPr kumimoji="1" lang="ja-JP" altLang="en-US" sz="2800" dirty="0"/>
              <a:t>←</a:t>
            </a:r>
            <a:r>
              <a:rPr kumimoji="1" lang="en-US" altLang="ja-JP" sz="2800" dirty="0"/>
              <a:t>a[3]</a:t>
            </a:r>
          </a:p>
          <a:p>
            <a:pPr>
              <a:lnSpc>
                <a:spcPct val="95000"/>
              </a:lnSpc>
            </a:pPr>
            <a:r>
              <a:rPr kumimoji="1" lang="ja-JP" altLang="en-US" sz="2800" dirty="0"/>
              <a:t>　</a:t>
            </a:r>
            <a:r>
              <a:rPr kumimoji="1" lang="en-US" altLang="ja-JP" sz="2800" dirty="0"/>
              <a:t>z</a:t>
            </a:r>
            <a:r>
              <a:rPr kumimoji="1" lang="ja-JP" altLang="en-US" sz="2800" dirty="0"/>
              <a:t>←</a:t>
            </a:r>
            <a:r>
              <a:rPr kumimoji="1" lang="en-US" altLang="ja-JP" sz="2800" dirty="0"/>
              <a:t>3</a:t>
            </a:r>
            <a:r>
              <a:rPr kumimoji="1" lang="ja-JP" altLang="en-US" sz="2800" dirty="0"/>
              <a:t>*</a:t>
            </a:r>
            <a:r>
              <a:rPr kumimoji="1" lang="en-US" altLang="ja-JP" sz="2800" dirty="0" err="1"/>
              <a:t>x-y+a</a:t>
            </a:r>
            <a:r>
              <a:rPr kumimoji="1" lang="en-US" altLang="ja-JP" sz="2800" dirty="0"/>
              <a:t>[1]</a:t>
            </a:r>
          </a:p>
          <a:p>
            <a:pPr>
              <a:lnSpc>
                <a:spcPct val="95000"/>
              </a:lnSpc>
            </a:pPr>
            <a:endParaRPr kumimoji="1" lang="en-US" altLang="ja-JP" sz="2800" dirty="0"/>
          </a:p>
          <a:p>
            <a:pPr>
              <a:lnSpc>
                <a:spcPct val="95000"/>
              </a:lnSpc>
            </a:pPr>
            <a:r>
              <a:rPr kumimoji="1" lang="ja-JP" altLang="en-US" sz="2800" dirty="0"/>
              <a:t>解答群　ア </a:t>
            </a:r>
            <a:r>
              <a:rPr kumimoji="1" lang="en-US" altLang="ja-JP" sz="2800" dirty="0"/>
              <a:t>28</a:t>
            </a:r>
            <a:r>
              <a:rPr kumimoji="1" lang="ja-JP" altLang="en-US" sz="2800" dirty="0"/>
              <a:t>      イ </a:t>
            </a:r>
            <a:r>
              <a:rPr kumimoji="1" lang="en-US" altLang="ja-JP" sz="2800" dirty="0"/>
              <a:t>4</a:t>
            </a:r>
            <a:r>
              <a:rPr kumimoji="1" lang="ja-JP" altLang="en-US" sz="2800" dirty="0"/>
              <a:t>　　ウ </a:t>
            </a:r>
            <a:r>
              <a:rPr kumimoji="1" lang="en-US" altLang="ja-JP" sz="2800" dirty="0"/>
              <a:t>36</a:t>
            </a:r>
            <a:r>
              <a:rPr kumimoji="1" lang="ja-JP" altLang="en-US" sz="2800" dirty="0"/>
              <a:t>　　エ </a:t>
            </a:r>
            <a:r>
              <a:rPr kumimoji="1" lang="en-US" altLang="ja-JP" sz="2800" dirty="0"/>
              <a:t>6</a:t>
            </a:r>
            <a:endParaRPr kumimoji="1" lang="ja-JP" altLang="en-US" sz="28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030384F-0752-67C7-A627-A05DA9CA12CC}"/>
              </a:ext>
            </a:extLst>
          </p:cNvPr>
          <p:cNvSpPr txBox="1"/>
          <p:nvPr/>
        </p:nvSpPr>
        <p:spPr>
          <a:xfrm>
            <a:off x="8758708" y="6138718"/>
            <a:ext cx="1656184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>
                <a:solidFill>
                  <a:srgbClr val="FF0000"/>
                </a:solidFill>
              </a:rPr>
              <a:t>答え：</a:t>
            </a:r>
            <a:r>
              <a:rPr kumimoji="1" lang="en-US" altLang="ja-JP" dirty="0">
                <a:solidFill>
                  <a:srgbClr val="FF0000"/>
                </a:solidFill>
              </a:rPr>
              <a:t>(</a:t>
            </a:r>
            <a:r>
              <a:rPr kumimoji="1" lang="ja-JP" altLang="en-US" dirty="0">
                <a:solidFill>
                  <a:srgbClr val="FF0000"/>
                </a:solidFill>
              </a:rPr>
              <a:t>ア</a:t>
            </a:r>
            <a:r>
              <a:rPr kumimoji="1" lang="en-US" altLang="ja-JP" dirty="0">
                <a:solidFill>
                  <a:srgbClr val="FF0000"/>
                </a:solidFill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2548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84409">
        <p:fade/>
      </p:transition>
    </mc:Choice>
    <mc:Fallback xmlns="">
      <p:transition spd="med" advTm="38440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  <p:extLst>
    <p:ext uri="{3A86A75C-4F4B-4683-9AE1-C65F6400EC91}">
      <p14:laserTraceLst xmlns:p14="http://schemas.microsoft.com/office/powerpoint/2010/main">
        <p14:tracePtLst>
          <p14:tracePt t="129570" x="2946400" y="6259513"/>
          <p14:tracePt t="326178" x="5449888" y="6805613"/>
          <p14:tracePt t="326184" x="5449888" y="6767513"/>
          <p14:tracePt t="326199" x="5449888" y="6742113"/>
          <p14:tracePt t="326201" x="5449888" y="6716713"/>
          <p14:tracePt t="326216" x="5399088" y="6677025"/>
          <p14:tracePt t="326233" x="5334000" y="6638925"/>
          <p14:tracePt t="326249" x="5268913" y="6599238"/>
          <p14:tracePt t="326265" x="5243513" y="6586538"/>
          <p14:tracePt t="326268" x="5218113" y="6573838"/>
          <p14:tracePt t="326282" x="5178425" y="6548438"/>
          <p14:tracePt t="326285" x="5165725" y="6521450"/>
          <p14:tracePt t="326298" x="5140325" y="6470650"/>
          <p14:tracePt t="326316" x="5127625" y="6432550"/>
          <p14:tracePt t="326332" x="5102225" y="6380163"/>
          <p14:tracePt t="326349" x="5075238" y="6327775"/>
          <p14:tracePt t="326352" x="5075238" y="6315075"/>
          <p14:tracePt t="326366" x="5049838" y="6302375"/>
          <p14:tracePt t="326369" x="5037138" y="6302375"/>
          <p14:tracePt t="326382" x="5024438" y="6302375"/>
          <p14:tracePt t="326385" x="4997450" y="6289675"/>
          <p14:tracePt t="326400" x="4984750" y="6289675"/>
          <p14:tracePt t="326415" x="4984750" y="6276975"/>
          <p14:tracePt t="326418" x="4972050" y="6276975"/>
          <p14:tracePt t="326433" x="4972050" y="6264275"/>
          <p14:tracePt t="326449" x="4959350" y="6264275"/>
          <p14:tracePt t="326465" x="4921250" y="6251575"/>
          <p14:tracePt t="326481" x="4868863" y="6237288"/>
          <p14:tracePt t="326496" x="4818063" y="6237288"/>
          <p14:tracePt t="326513" x="4752975" y="6237288"/>
          <p14:tracePt t="326530" x="4675188" y="6237288"/>
          <p14:tracePt t="326547" x="4624388" y="6224588"/>
          <p14:tracePt t="326564" x="4572000" y="6224588"/>
          <p14:tracePt t="326580" x="4494213" y="6211888"/>
          <p14:tracePt t="326597" x="4416425" y="6211888"/>
          <p14:tracePt t="326599" x="4391025" y="6211888"/>
          <p14:tracePt t="326614" x="4365625" y="6211888"/>
          <p14:tracePt t="326616" x="4340225" y="6199188"/>
          <p14:tracePt t="326631" x="4300538" y="6199188"/>
          <p14:tracePt t="326648" x="4235450" y="6186488"/>
          <p14:tracePt t="326664" x="4146550" y="6186488"/>
          <p14:tracePt t="326680" x="4094163" y="6173788"/>
          <p14:tracePt t="326682" x="4003675" y="6173788"/>
          <p14:tracePt t="326697" x="3848100" y="6173788"/>
          <p14:tracePt t="326714" x="3654425" y="6173788"/>
          <p14:tracePt t="326730" x="3603625" y="6173788"/>
          <p14:tracePt t="326747" x="3500438" y="6173788"/>
          <p14:tracePt t="326764" x="3435350" y="6173788"/>
          <p14:tracePt t="326780" x="3422650" y="6173788"/>
          <p14:tracePt t="326797" x="3397250" y="6173788"/>
          <p14:tracePt t="326814" x="3384550" y="6173788"/>
          <p14:tracePt t="326816" x="3344863" y="6173788"/>
          <p14:tracePt t="326831" x="3254375" y="6186488"/>
          <p14:tracePt t="326847" x="3113088" y="6186488"/>
          <p14:tracePt t="326864" x="3035300" y="6186488"/>
          <p14:tracePt t="326866" x="2957513" y="6186488"/>
          <p14:tracePt t="326880" x="2919413" y="6186488"/>
          <p14:tracePt t="326882" x="2879725" y="6186488"/>
          <p14:tracePt t="326897" x="2801938" y="6186488"/>
          <p14:tracePt t="326914" x="2738438" y="6186488"/>
          <p14:tracePt t="326930" x="2686050" y="6186488"/>
          <p14:tracePt t="326947" x="2622550" y="6186488"/>
          <p14:tracePt t="326964" x="2544763" y="6186488"/>
          <p14:tracePt t="326980" x="2441575" y="6186488"/>
          <p14:tracePt t="326997" x="2338388" y="6186488"/>
          <p14:tracePt t="327014" x="2247900" y="6173788"/>
          <p14:tracePt t="327016" x="2208213" y="6173788"/>
          <p14:tracePt t="327030" x="2157413" y="6161088"/>
          <p14:tracePt t="327032" x="2130425" y="6161088"/>
          <p14:tracePt t="327048" x="2039938" y="6134100"/>
          <p14:tracePt t="327064" x="1924050" y="6108700"/>
          <p14:tracePt t="327080" x="1860550" y="6096000"/>
          <p14:tracePt t="327082" x="1820863" y="6096000"/>
          <p14:tracePt t="327097" x="1782763" y="6083300"/>
          <p14:tracePt t="327113" x="1770063" y="6083300"/>
          <p14:tracePt t="327130" x="1755775" y="6083300"/>
          <p14:tracePt t="327148" x="1730375" y="6070600"/>
          <p14:tracePt t="327164" x="1717675" y="6070600"/>
          <p14:tracePt t="327180" x="1704975" y="6070600"/>
          <p14:tracePt t="327199" x="1692275" y="6057900"/>
          <p14:tracePt t="327214" x="1679575" y="6057900"/>
          <p14:tracePt t="327230" x="1652588" y="6043613"/>
          <p14:tracePt t="327232" x="1627188" y="6030913"/>
          <p14:tracePt t="327248" x="1576388" y="6018213"/>
          <p14:tracePt t="327264" x="1536700" y="6005513"/>
          <p14:tracePt t="327280" x="1524000" y="6005513"/>
          <p14:tracePt t="327297" x="1524000" y="5992813"/>
          <p14:tracePt t="327313" x="1511300" y="5980113"/>
          <p14:tracePt t="327330" x="1498600" y="5980113"/>
          <p14:tracePt t="327347" x="1485900" y="5980113"/>
          <p14:tracePt t="327384" x="1471613" y="5980113"/>
          <p14:tracePt t="327392" x="1458913" y="5980113"/>
          <p14:tracePt t="327400" x="1446213" y="5980113"/>
          <p14:tracePt t="327415" x="1433513" y="5980113"/>
          <p14:tracePt t="327432" x="1420813" y="5980113"/>
          <p14:tracePt t="327447" x="1408113" y="5980113"/>
          <p14:tracePt t="327569" x="1395413" y="5980113"/>
          <p14:tracePt t="327584" x="1368425" y="5980113"/>
          <p14:tracePt t="327592" x="1355725" y="5980113"/>
          <p14:tracePt t="327600" x="1355725" y="5992813"/>
          <p14:tracePt t="327614" x="1330325" y="5992813"/>
          <p14:tracePt t="327630" x="1317625" y="5992813"/>
          <p14:tracePt t="327648" x="1304925" y="5992813"/>
          <p14:tracePt t="327664" x="1292225" y="5992813"/>
          <p14:tracePt t="327699" x="1277938" y="5992813"/>
          <p14:tracePt t="327707" x="1277938" y="5980113"/>
          <p14:tracePt t="327714" x="1252538" y="5967413"/>
          <p14:tracePt t="327732" x="1214438" y="5954713"/>
          <p14:tracePt t="327748" x="1214438" y="5940425"/>
          <p14:tracePt t="327765" x="1214438" y="5927725"/>
          <p14:tracePt t="327784" x="1201738" y="5915025"/>
          <p14:tracePt t="327809" x="1201738" y="5902325"/>
          <p14:tracePt t="327817" x="1201738" y="5889625"/>
          <p14:tracePt t="327832" x="1187450" y="5876925"/>
          <p14:tracePt t="327850" x="1187450" y="5864225"/>
          <p14:tracePt t="327866" x="1187450" y="5837238"/>
          <p14:tracePt t="328097" x="1174750" y="5837238"/>
          <p14:tracePt t="328104" x="1162050" y="5837238"/>
          <p14:tracePt t="328115" x="1136650" y="5864225"/>
          <p14:tracePt t="328132" x="1046163" y="6070600"/>
          <p14:tracePt t="328149" x="1008063" y="6418263"/>
          <p14:tracePt t="328153" x="1008063" y="6483350"/>
          <p14:tracePt t="328165" x="1098550" y="6586538"/>
          <p14:tracePt t="328182" x="1136650" y="6651625"/>
          <p14:tracePt t="328730" x="1136650" y="6638925"/>
          <p14:tracePt t="328745" x="1136650" y="6626225"/>
          <p14:tracePt t="328753" x="1123950" y="6626225"/>
          <p14:tracePt t="328769" x="1111250" y="6626225"/>
          <p14:tracePt t="328817" x="1098550" y="6626225"/>
          <p14:tracePt t="328857" x="1084263" y="6626225"/>
          <p14:tracePt t="328866" x="1071563" y="6626225"/>
          <p14:tracePt t="328873" x="1058863" y="6611938"/>
          <p14:tracePt t="328898" x="1046163" y="6611938"/>
          <p14:tracePt t="328928" x="1046163" y="6599238"/>
          <p14:tracePt t="328936" x="1046163" y="6611938"/>
          <p14:tracePt t="328946" x="1058863" y="6548438"/>
          <p14:tracePt t="328964" x="1084263" y="6626225"/>
          <p14:tracePt t="328981" x="1071563" y="6626225"/>
          <p14:tracePt t="329008" x="1071563" y="6638925"/>
          <p14:tracePt t="329040" x="1084263" y="6638925"/>
          <p14:tracePt t="329082" x="1084263" y="6626225"/>
          <p14:tracePt t="329099" x="1071563" y="6626225"/>
          <p14:tracePt t="329121" x="1058863" y="6626225"/>
          <p14:tracePt t="329177" x="1058863" y="6611938"/>
          <p14:tracePt t="329185" x="1046163" y="6611938"/>
          <p14:tracePt t="329306" x="1033463" y="6611938"/>
          <p14:tracePt t="329321" x="1020763" y="6599238"/>
          <p14:tracePt t="329329" x="1008063" y="6599238"/>
          <p14:tracePt t="329348" x="1008063" y="6586538"/>
          <p14:tracePt t="329364" x="1008063" y="6573838"/>
          <p14:tracePt t="329433" x="993775" y="6573838"/>
          <p14:tracePt t="329473" x="993775" y="6561138"/>
          <p14:tracePt t="329505" x="993775" y="6548438"/>
          <p14:tracePt t="329535" x="993775" y="6535738"/>
          <p14:tracePt t="329551" x="981075" y="6521450"/>
          <p14:tracePt t="329567" x="981075" y="6508750"/>
          <p14:tracePt t="329641" x="981075" y="6496050"/>
          <p14:tracePt t="329713" x="981075" y="6483350"/>
          <p14:tracePt t="329890" x="981075" y="6470650"/>
          <p14:tracePt t="329953" x="981075" y="6457950"/>
          <p14:tracePt t="330113" x="981075" y="6445250"/>
          <p14:tracePt t="330138" x="981075" y="6432550"/>
          <p14:tracePt t="330177" x="981075" y="6418263"/>
          <p14:tracePt t="330201" x="981075" y="6405563"/>
          <p14:tracePt t="330330" x="981075" y="6392863"/>
          <p14:tracePt t="330402" x="981075" y="6380163"/>
          <p14:tracePt t="330577" x="981075" y="6367463"/>
          <p14:tracePt t="330585" x="981075" y="6354763"/>
          <p14:tracePt t="330674" x="981075" y="6342063"/>
          <p14:tracePt t="330833" x="968375" y="6342063"/>
          <p14:tracePt t="330914" x="955675" y="6342063"/>
          <p14:tracePt t="330960" x="942975" y="6342063"/>
          <p14:tracePt t="330976" x="942975" y="6327775"/>
          <p14:tracePt t="330991" x="930275" y="6327775"/>
          <p14:tracePt t="331009" x="930275" y="6315075"/>
          <p14:tracePt t="331016" x="917575" y="6315075"/>
          <p14:tracePt t="331032" x="903288" y="6302375"/>
          <p14:tracePt t="331097" x="890588" y="6289675"/>
          <p14:tracePt t="331105" x="877888" y="6276975"/>
          <p14:tracePt t="331121" x="865188" y="6251575"/>
          <p14:tracePt t="331132" x="852488" y="6251575"/>
          <p14:tracePt t="331146" x="839788" y="6211888"/>
          <p14:tracePt t="331162" x="814388" y="6199188"/>
          <p14:tracePt t="331179" x="814388" y="6186488"/>
          <p14:tracePt t="332602" x="814388" y="6161088"/>
          <p14:tracePt t="332609" x="814388" y="6108700"/>
          <p14:tracePt t="332617" x="814388" y="6083300"/>
          <p14:tracePt t="332630" x="814388" y="6057900"/>
          <p14:tracePt t="332633" x="814388" y="6043613"/>
          <p14:tracePt t="332647" x="814388" y="6005513"/>
          <p14:tracePt t="332649" x="814388" y="5980113"/>
          <p14:tracePt t="332664" x="814388" y="5967413"/>
          <p14:tracePt t="332689" x="800100" y="5940425"/>
          <p14:tracePt t="332704" x="800100" y="5927725"/>
          <p14:tracePt t="332715" x="787400" y="5927725"/>
          <p14:tracePt t="332731" x="787400" y="5915025"/>
          <p14:tracePt t="332733" x="774700" y="5889625"/>
          <p14:tracePt t="332747" x="774700" y="5849938"/>
          <p14:tracePt t="332763" x="762000" y="5799138"/>
          <p14:tracePt t="332780" x="749300" y="5746750"/>
          <p14:tracePt t="332797" x="749300" y="5695950"/>
          <p14:tracePt t="332800" x="749300" y="5670550"/>
          <p14:tracePt t="332814" x="749300" y="5656263"/>
          <p14:tracePt t="332817" x="749300" y="5643563"/>
          <p14:tracePt t="332830" x="749300" y="5618163"/>
          <p14:tracePt t="332833" x="749300" y="5605463"/>
          <p14:tracePt t="332848" x="749300" y="5565775"/>
          <p14:tracePt t="332863" x="749300" y="5527675"/>
          <p14:tracePt t="332866" x="749300" y="5502275"/>
          <p14:tracePt t="332881" x="762000" y="5424488"/>
          <p14:tracePt t="332897" x="774700" y="5386388"/>
          <p14:tracePt t="332900" x="774700" y="5359400"/>
          <p14:tracePt t="332913" x="774700" y="5334000"/>
          <p14:tracePt t="332916" x="774700" y="5308600"/>
          <p14:tracePt t="332929" x="774700" y="5268913"/>
          <p14:tracePt t="332945" x="787400" y="5243513"/>
          <p14:tracePt t="332962" x="800100" y="5218113"/>
          <p14:tracePt t="332979" x="800100" y="5192713"/>
          <p14:tracePt t="332997" x="827088" y="5140325"/>
          <p14:tracePt t="333000" x="839788" y="5102225"/>
          <p14:tracePt t="333013" x="839788" y="5075238"/>
          <p14:tracePt t="333017" x="852488" y="5037138"/>
          <p14:tracePt t="333030" x="865188" y="4997450"/>
          <p14:tracePt t="333033" x="877888" y="4959350"/>
          <p14:tracePt t="333045" x="877888" y="4946650"/>
          <p14:tracePt t="333047" x="890588" y="4921250"/>
          <p14:tracePt t="333062" x="903288" y="4881563"/>
          <p14:tracePt t="333064" x="903288" y="4868863"/>
          <p14:tracePt t="333079" x="917575" y="4830763"/>
          <p14:tracePt t="333096" x="930275" y="4818063"/>
          <p14:tracePt t="333113" x="942975" y="4778375"/>
          <p14:tracePt t="333129" x="955675" y="4765675"/>
          <p14:tracePt t="333145" x="968375" y="4740275"/>
          <p14:tracePt t="333162" x="993775" y="4713288"/>
          <p14:tracePt t="333179" x="1008063" y="4687888"/>
          <p14:tracePt t="333195" x="1033463" y="4637088"/>
          <p14:tracePt t="333212" x="1046163" y="4584700"/>
          <p14:tracePt t="333229" x="1058863" y="4584700"/>
          <p14:tracePt t="333245" x="1071563" y="4572000"/>
          <p14:tracePt t="333262" x="1071563" y="4559300"/>
          <p14:tracePt t="333409" x="1071563" y="4546600"/>
          <p14:tracePt t="333418" x="1084263" y="4533900"/>
          <p14:tracePt t="333433" x="1111250" y="4519613"/>
          <p14:tracePt t="333447" x="1111250" y="4506913"/>
          <p14:tracePt t="333450" x="1123950" y="4506913"/>
          <p14:tracePt t="333464" x="1149350" y="4481513"/>
          <p14:tracePt t="333480" x="1162050" y="4456113"/>
          <p14:tracePt t="333514" x="1162050" y="4443413"/>
          <p14:tracePt t="333522" x="1174750" y="4443413"/>
          <p14:tracePt t="333545" x="1187450" y="4443413"/>
          <p14:tracePt t="333554" x="1201738" y="4443413"/>
          <p14:tracePt t="333563" x="1201738" y="4430713"/>
          <p14:tracePt t="333580" x="1214438" y="4430713"/>
          <p14:tracePt t="333608" x="1227138" y="4430713"/>
          <p14:tracePt t="333632" x="1239838" y="4403725"/>
          <p14:tracePt t="333638" x="1252538" y="4403725"/>
          <p14:tracePt t="333648" x="1265238" y="4403725"/>
          <p14:tracePt t="333661" x="1265238" y="4391025"/>
          <p14:tracePt t="333769" x="1277938" y="4391025"/>
          <p14:tracePt t="333777" x="1292225" y="4391025"/>
          <p14:tracePt t="333785" x="1304925" y="4391025"/>
          <p14:tracePt t="333817" x="1317625" y="4391025"/>
          <p14:tracePt t="333993" x="1343025" y="4391025"/>
          <p14:tracePt t="334001" x="1355725" y="4391025"/>
          <p14:tracePt t="334014" x="1368425" y="4391025"/>
          <p14:tracePt t="334031" x="1382713" y="4378325"/>
          <p14:tracePt t="334033" x="1395413" y="4378325"/>
          <p14:tracePt t="334064" x="1395413" y="4365625"/>
          <p14:tracePt t="334079" x="1408113" y="4365625"/>
          <p14:tracePt t="334088" x="1420813" y="4365625"/>
          <p14:tracePt t="334386" x="1446213" y="4365625"/>
          <p14:tracePt t="334394" x="1511300" y="4365625"/>
          <p14:tracePt t="334401" x="1576388" y="4378325"/>
          <p14:tracePt t="334413" x="1627188" y="4378325"/>
          <p14:tracePt t="334417" x="1639888" y="4378325"/>
          <p14:tracePt t="334430" x="1665288" y="4378325"/>
          <p14:tracePt t="334447" x="1692275" y="4378325"/>
          <p14:tracePt t="334450" x="1717675" y="4378325"/>
          <p14:tracePt t="334463" x="1755775" y="4378325"/>
          <p14:tracePt t="334482" x="1782763" y="4378325"/>
          <p14:tracePt t="334498" x="1820863" y="4378325"/>
          <p14:tracePt t="334514" x="1833563" y="4365625"/>
          <p14:tracePt t="334531" x="1846263" y="4365625"/>
          <p14:tracePt t="334535" x="1860550" y="4365625"/>
          <p14:tracePt t="334548" x="1885950" y="4365625"/>
          <p14:tracePt t="334563" x="1911350" y="4352925"/>
          <p14:tracePt t="334585" x="1924050" y="4352925"/>
          <p14:tracePt t="334597" x="1936750" y="4352925"/>
          <p14:tracePt t="334601" x="1949450" y="4352925"/>
          <p14:tracePt t="334616" x="1976438" y="4352925"/>
          <p14:tracePt t="334629" x="2001838" y="4352925"/>
          <p14:tracePt t="334645" x="2027238" y="4340225"/>
          <p14:tracePt t="334648" x="2039938" y="4340225"/>
          <p14:tracePt t="334663" x="2066925" y="4340225"/>
          <p14:tracePt t="334678" x="2079625" y="4340225"/>
          <p14:tracePt t="334680" x="2092325" y="4340225"/>
          <p14:tracePt t="334696" x="2130425" y="4340225"/>
          <p14:tracePt t="334712" x="2157413" y="4325938"/>
          <p14:tracePt t="334729" x="2170113" y="4325938"/>
          <p14:tracePt t="334745" x="2182813" y="4325938"/>
          <p14:tracePt t="334762" x="2208213" y="4325938"/>
          <p14:tracePt t="334778" x="2247900" y="4300538"/>
          <p14:tracePt t="334795" x="2286000" y="4300538"/>
          <p14:tracePt t="335170" x="2298700" y="4300538"/>
          <p14:tracePt t="335202" x="2298700" y="4287838"/>
          <p14:tracePt t="335224" x="2311400" y="4287838"/>
          <p14:tracePt t="335232" x="2324100" y="4287838"/>
          <p14:tracePt t="335256" x="2338388" y="4287838"/>
          <p14:tracePt t="335394" x="2351088" y="4287838"/>
          <p14:tracePt t="335410" x="2363788" y="4287838"/>
          <p14:tracePt t="335418" x="2376488" y="4287838"/>
          <p14:tracePt t="335442" x="2389188" y="4287838"/>
          <p14:tracePt t="335751" x="2401888" y="4287838"/>
          <p14:tracePt t="335767" x="2441575" y="4287838"/>
          <p14:tracePt t="335775" x="2466975" y="4287838"/>
          <p14:tracePt t="335783" x="2505075" y="4287838"/>
          <p14:tracePt t="335793" x="2570163" y="4287838"/>
          <p14:tracePt t="335810" x="2635250" y="4287838"/>
          <p14:tracePt t="335827" x="2711450" y="4287838"/>
          <p14:tracePt t="335843" x="2776538" y="4287838"/>
          <p14:tracePt t="335860" x="2801938" y="4300538"/>
          <p14:tracePt t="336178" x="2816225" y="4300538"/>
          <p14:tracePt t="336193" x="2828925" y="4300538"/>
          <p14:tracePt t="336210" x="2841625" y="4300538"/>
          <p14:tracePt t="336217" x="2854325" y="4300538"/>
          <p14:tracePt t="336250" x="2867025" y="4300538"/>
          <p14:tracePt t="336265" x="2879725" y="4300538"/>
          <p14:tracePt t="336282" x="2892425" y="4300538"/>
          <p14:tracePt t="336292" x="2906713" y="4300538"/>
          <p14:tracePt t="336362" x="2919413" y="4300538"/>
          <p14:tracePt t="336378" x="2932113" y="4300538"/>
          <p14:tracePt t="336394" x="2944813" y="4300538"/>
          <p14:tracePt t="336402" x="2970213" y="4300538"/>
          <p14:tracePt t="336413" x="2995613" y="4300538"/>
          <p14:tracePt t="336418" x="3035300" y="4300538"/>
          <p14:tracePt t="336430" x="3048000" y="4300538"/>
          <p14:tracePt t="336434" x="3073400" y="4313238"/>
          <p14:tracePt t="336447" x="3086100" y="4313238"/>
          <p14:tracePt t="336770" x="3100388" y="4313238"/>
          <p14:tracePt t="336873" x="3113088" y="4313238"/>
          <p14:tracePt t="336881" x="3125788" y="4300538"/>
          <p14:tracePt t="336889" x="3138488" y="4300538"/>
          <p14:tracePt t="336914" x="3176588" y="4300538"/>
          <p14:tracePt t="336929" x="3189288" y="4300538"/>
          <p14:tracePt t="336932" x="3203575" y="4300538"/>
          <p14:tracePt t="336949" x="3216275" y="4300538"/>
          <p14:tracePt t="336960" x="3241675" y="4300538"/>
          <p14:tracePt t="336976" x="3254375" y="4300538"/>
          <p14:tracePt t="336993" x="3267075" y="4300538"/>
          <p14:tracePt t="337010" x="3279775" y="4300538"/>
          <p14:tracePt t="337039" x="3294063" y="4300538"/>
          <p14:tracePt t="337064" x="3306763" y="4287838"/>
          <p14:tracePt t="337071" x="3319463" y="4287838"/>
          <p14:tracePt t="337087" x="3357563" y="4287838"/>
          <p14:tracePt t="337095" x="3370263" y="4287838"/>
          <p14:tracePt t="337110" x="3384550" y="4287838"/>
          <p14:tracePt t="337111" x="3397250" y="4287838"/>
          <p14:tracePt t="337127" x="3409950" y="4287838"/>
          <p14:tracePt t="337127" x="3435350" y="4287838"/>
          <p14:tracePt t="337143" x="3460750" y="4300538"/>
          <p14:tracePt t="337144" x="3473450" y="4300538"/>
          <p14:tracePt t="337160" x="3500438" y="4300538"/>
          <p14:tracePt t="337176" x="3525838" y="4300538"/>
          <p14:tracePt t="337193" x="3590925" y="4300538"/>
          <p14:tracePt t="337210" x="3629025" y="4300538"/>
          <p14:tracePt t="337226" x="3668713" y="4313238"/>
          <p14:tracePt t="337243" x="3681413" y="4313238"/>
          <p14:tracePt t="337260" x="3706813" y="4313238"/>
          <p14:tracePt t="337311" x="3706813" y="4300538"/>
          <p14:tracePt t="337440" x="3719513" y="4300538"/>
          <p14:tracePt t="337447" x="3719513" y="4287838"/>
          <p14:tracePt t="337464" x="3732213" y="4287838"/>
          <p14:tracePt t="337480" x="3744913" y="4287838"/>
          <p14:tracePt t="337519" x="3757613" y="4287838"/>
          <p14:tracePt t="337567" x="3757613" y="4275138"/>
          <p14:tracePt t="337583" x="3771900" y="4275138"/>
          <p14:tracePt t="337935" x="3797300" y="4275138"/>
          <p14:tracePt t="337951" x="3810000" y="4275138"/>
          <p14:tracePt t="337967" x="3822700" y="4275138"/>
          <p14:tracePt t="338161" x="3822700" y="4262438"/>
          <p14:tracePt t="338201" x="3835400" y="4262438"/>
          <p14:tracePt t="338225" x="3848100" y="4262438"/>
          <p14:tracePt t="338329" x="3848100" y="4249738"/>
          <p14:tracePt t="338393" x="3862388" y="4249738"/>
          <p14:tracePt t="338802" x="3862388" y="4235450"/>
          <p14:tracePt t="338809" x="3862388" y="4222750"/>
          <p14:tracePt t="338817" x="3875088" y="4222750"/>
          <p14:tracePt t="338828" x="3875088" y="4210050"/>
          <p14:tracePt t="338845" x="3900488" y="4197350"/>
          <p14:tracePt t="338849" x="3913188" y="4184650"/>
          <p14:tracePt t="338881" x="3925888" y="4184650"/>
          <p14:tracePt t="338889" x="3925888" y="4171950"/>
          <p14:tracePt t="338897" x="3938588" y="4171950"/>
          <p14:tracePt t="338920" x="3951288" y="4171950"/>
          <p14:tracePt t="338930" x="3965575" y="4171950"/>
          <p14:tracePt t="338945" x="4003675" y="4171950"/>
          <p14:tracePt t="338962" x="4029075" y="4171950"/>
          <p14:tracePt t="338965" x="4068763" y="4171950"/>
          <p14:tracePt t="338979" x="4119563" y="4171950"/>
          <p14:tracePt t="338996" x="4184650" y="4171950"/>
          <p14:tracePt t="339012" x="4249738" y="4197350"/>
          <p14:tracePt t="339029" x="4313238" y="4210050"/>
          <p14:tracePt t="339046" x="4340225" y="4210050"/>
          <p14:tracePt t="339049" x="4340225" y="4222750"/>
          <p14:tracePt t="339062" x="4352925" y="4222750"/>
          <p14:tracePt t="339089" x="4365625" y="4222750"/>
          <p14:tracePt t="339169" x="4378325" y="4235450"/>
          <p14:tracePt t="339177" x="4391025" y="4249738"/>
          <p14:tracePt t="339193" x="4416425" y="4249738"/>
          <p14:tracePt t="339201" x="4430713" y="4249738"/>
          <p14:tracePt t="339210" x="4443413" y="4262438"/>
          <p14:tracePt t="339227" x="4481513" y="4275138"/>
          <p14:tracePt t="339244" x="4519613" y="4287838"/>
          <p14:tracePt t="339262" x="4546600" y="4300538"/>
          <p14:tracePt t="339265" x="4572000" y="4300538"/>
          <p14:tracePt t="339279" x="4610100" y="4300538"/>
          <p14:tracePt t="339281" x="4637088" y="4300538"/>
          <p14:tracePt t="339297" x="4700588" y="4300538"/>
          <p14:tracePt t="339313" x="4727575" y="4365625"/>
          <p14:tracePt t="339329" x="4727575" y="4572000"/>
          <p14:tracePt t="339345" x="4687888" y="4881563"/>
          <p14:tracePt t="339362" x="4687888" y="4984750"/>
          <p14:tracePt t="339365" x="4687888" y="5075238"/>
          <p14:tracePt t="339379" x="4687888" y="5140325"/>
          <p14:tracePt t="339704" x="4687888" y="5165725"/>
          <p14:tracePt t="339761" x="4687888" y="5178425"/>
          <p14:tracePt t="339785" x="4700588" y="5178425"/>
          <p14:tracePt t="339793" x="4675188" y="5178425"/>
          <p14:tracePt t="339801" x="4675188" y="5165725"/>
          <p14:tracePt t="339825" x="4687888" y="5165725"/>
          <p14:tracePt t="339833" x="4700588" y="5165725"/>
          <p14:tracePt t="339858" x="4700588" y="5153025"/>
          <p14:tracePt t="339865" x="4713288" y="5140325"/>
          <p14:tracePt t="339879" x="4713288" y="5127625"/>
          <p14:tracePt t="339882" x="4727575" y="5114925"/>
          <p14:tracePt t="339896" x="4727575" y="5102225"/>
          <p14:tracePt t="339899" x="4740275" y="5102225"/>
          <p14:tracePt t="339913" x="4765675" y="5087938"/>
          <p14:tracePt t="339927" x="4778375" y="5049838"/>
          <p14:tracePt t="339944" x="4791075" y="5011738"/>
          <p14:tracePt t="339961" x="4803775" y="4972050"/>
          <p14:tracePt t="339977" x="4830763" y="4933950"/>
          <p14:tracePt t="339994" x="4856163" y="4894263"/>
          <p14:tracePt t="340011" x="4881563" y="4881563"/>
          <p14:tracePt t="340027" x="4894263" y="4868863"/>
          <p14:tracePt t="340034" x="4908550" y="4843463"/>
          <p14:tracePt t="340049" x="4908550" y="4818063"/>
          <p14:tracePt t="340062" x="4908550" y="4791075"/>
          <p14:tracePt t="340064" x="4921250" y="4791075"/>
          <p14:tracePt t="340077" x="4933950" y="4778375"/>
          <p14:tracePt t="340095" x="4959350" y="4752975"/>
          <p14:tracePt t="340097" x="4972050" y="4727575"/>
          <p14:tracePt t="340110" x="4984750" y="4713288"/>
          <p14:tracePt t="340113" x="5011738" y="4675188"/>
          <p14:tracePt t="340128" x="5049838" y="4610100"/>
          <p14:tracePt t="340144" x="5102225" y="4559300"/>
          <p14:tracePt t="340161" x="5127625" y="4519613"/>
          <p14:tracePt t="340177" x="5140325" y="4506913"/>
          <p14:tracePt t="340179" x="5165725" y="4494213"/>
          <p14:tracePt t="340195" x="5205413" y="4456113"/>
          <p14:tracePt t="340212" x="5230813" y="4443413"/>
          <p14:tracePt t="340229" x="5243513" y="4403725"/>
          <p14:tracePt t="340246" x="5256213" y="4365625"/>
          <p14:tracePt t="340249" x="5256213" y="4352925"/>
          <p14:tracePt t="340263" x="5256213" y="4325938"/>
          <p14:tracePt t="340266" x="5256213" y="4313238"/>
          <p14:tracePt t="340278" x="5256213" y="4300538"/>
          <p14:tracePt t="340297" x="5256213" y="4287838"/>
          <p14:tracePt t="340321" x="5268913" y="4287838"/>
          <p14:tracePt t="340345" x="5281613" y="4275138"/>
          <p14:tracePt t="340376" x="5295900" y="4275138"/>
          <p14:tracePt t="340392" x="5295900" y="4262438"/>
          <p14:tracePt t="340456" x="5308600" y="4262438"/>
          <p14:tracePt t="340464" x="5321300" y="4249738"/>
          <p14:tracePt t="340481" x="5334000" y="4249738"/>
          <p14:tracePt t="340494" x="5346700" y="4249738"/>
          <p14:tracePt t="340510" x="5359400" y="4249738"/>
          <p14:tracePt t="340528" x="5386388" y="4249738"/>
          <p14:tracePt t="340544" x="5399088" y="4262438"/>
          <p14:tracePt t="340578" x="5411788" y="4262438"/>
          <p14:tracePt t="340584" x="5424488" y="4262438"/>
          <p14:tracePt t="340593" x="5437188" y="4262438"/>
          <p14:tracePt t="340611" x="5449888" y="4262438"/>
          <p14:tracePt t="340627" x="5462588" y="4262438"/>
          <p14:tracePt t="340644" x="5475288" y="4262438"/>
          <p14:tracePt t="340661" x="5489575" y="4262438"/>
          <p14:tracePt t="340754" x="5502275" y="4262438"/>
          <p14:tracePt t="340826" x="5514975" y="4262438"/>
          <p14:tracePt t="341707" x="5514975" y="4275138"/>
          <p14:tracePt t="341721" x="5502275" y="4313238"/>
          <p14:tracePt t="341729" x="5489575" y="4325938"/>
          <p14:tracePt t="341746" x="5462588" y="4365625"/>
          <p14:tracePt t="341761" x="5437188" y="4416425"/>
          <p14:tracePt t="341779" x="5411788" y="4456113"/>
          <p14:tracePt t="341794" x="5359400" y="4519613"/>
          <p14:tracePt t="341811" x="5295900" y="4559300"/>
          <p14:tracePt t="341828" x="5205413" y="4624388"/>
          <p14:tracePt t="341844" x="5127625" y="4675188"/>
          <p14:tracePt t="341861" x="5075238" y="4700588"/>
          <p14:tracePt t="341864" x="5062538" y="4713288"/>
          <p14:tracePt t="341880" x="5049838" y="4713288"/>
          <p14:tracePt t="342113" x="5049838" y="4727575"/>
          <p14:tracePt t="342137" x="5037138" y="4727575"/>
          <p14:tracePt t="342145" x="5024438" y="4727575"/>
          <p14:tracePt t="342153" x="4997450" y="4740275"/>
          <p14:tracePt t="342162" x="4972050" y="4752975"/>
          <p14:tracePt t="342178" x="4856163" y="4791075"/>
          <p14:tracePt t="342194" x="4687888" y="4843463"/>
          <p14:tracePt t="342212" x="4468813" y="4894263"/>
          <p14:tracePt t="342228" x="4313238" y="4946650"/>
          <p14:tracePt t="342245" x="4159250" y="4984750"/>
          <p14:tracePt t="342261" x="4068763" y="5011738"/>
          <p14:tracePt t="342265" x="4003675" y="5024438"/>
          <p14:tracePt t="342278" x="3925888" y="5037138"/>
          <p14:tracePt t="342281" x="3887788" y="5049838"/>
          <p14:tracePt t="342294" x="3848100" y="5049838"/>
          <p14:tracePt t="342297" x="3810000" y="5049838"/>
          <p14:tracePt t="342312" x="3784600" y="5049838"/>
          <p14:tracePt t="342315" x="3757613" y="5049838"/>
          <p14:tracePt t="342328" x="3732213" y="5062538"/>
          <p14:tracePt t="342331" x="3719513" y="5062538"/>
          <p14:tracePt t="342345" x="3706813" y="5075238"/>
          <p14:tracePt t="342361" x="3694113" y="5075238"/>
          <p14:tracePt t="342379" x="3668713" y="5087938"/>
          <p14:tracePt t="342400" x="3654425" y="5087938"/>
          <p14:tracePt t="342411" x="3641725" y="5087938"/>
          <p14:tracePt t="342428" x="3616325" y="5087938"/>
          <p14:tracePt t="342445" x="3590925" y="5087938"/>
          <p14:tracePt t="342461" x="3551238" y="5087938"/>
          <p14:tracePt t="342478" x="3525838" y="5087938"/>
          <p14:tracePt t="342481" x="3500438" y="5087938"/>
          <p14:tracePt t="342505" x="3487738" y="5087938"/>
          <p14:tracePt t="342537" x="3473450" y="5087938"/>
          <p14:tracePt t="342553" x="3448050" y="5075238"/>
          <p14:tracePt t="342568" x="3435350" y="5062538"/>
          <p14:tracePt t="342576" x="3422650" y="5062538"/>
          <p14:tracePt t="342583" x="3409950" y="5049838"/>
          <p14:tracePt t="342591" x="3397250" y="5049838"/>
          <p14:tracePt t="342608" x="3370263" y="5037138"/>
          <p14:tracePt t="342625" x="3357563" y="5037138"/>
          <p14:tracePt t="342642" x="3344863" y="5024438"/>
          <p14:tracePt t="342661" x="3306763" y="5011738"/>
          <p14:tracePt t="342678" x="3267075" y="4997450"/>
          <p14:tracePt t="342681" x="3241675" y="4984750"/>
          <p14:tracePt t="342694" x="3203575" y="4984750"/>
          <p14:tracePt t="342697" x="3151188" y="4972050"/>
          <p14:tracePt t="342713" x="3073400" y="4972050"/>
          <p14:tracePt t="342729" x="2944813" y="4946650"/>
          <p14:tracePt t="342746" x="2801938" y="4921250"/>
          <p14:tracePt t="342761" x="2711450" y="4921250"/>
          <p14:tracePt t="342763" x="2622550" y="4908550"/>
          <p14:tracePt t="342778" x="2544763" y="4894263"/>
          <p14:tracePt t="342780" x="2466975" y="4894263"/>
          <p14:tracePt t="342794" x="2389188" y="4881563"/>
          <p14:tracePt t="342811" x="2338388" y="4881563"/>
          <p14:tracePt t="342828" x="2324100" y="4881563"/>
          <p14:tracePt t="342844" x="2298700" y="4881563"/>
          <p14:tracePt t="342861" x="2286000" y="4881563"/>
          <p14:tracePt t="342865" x="2247900" y="4881563"/>
          <p14:tracePt t="342879" x="2208213" y="4881563"/>
          <p14:tracePt t="342882" x="2182813" y="4881563"/>
          <p14:tracePt t="342895" x="2144713" y="4868863"/>
          <p14:tracePt t="342899" x="2105025" y="4868863"/>
          <p14:tracePt t="342913" x="2001838" y="4856163"/>
          <p14:tracePt t="342929" x="1924050" y="4830763"/>
          <p14:tracePt t="342945" x="1885950" y="4818063"/>
          <p14:tracePt t="342960" x="1860550" y="4818063"/>
          <p14:tracePt t="343137" x="1846263" y="4818063"/>
          <p14:tracePt t="343530" x="1846263" y="4803775"/>
          <p14:tracePt t="343545" x="1860550" y="4791075"/>
          <p14:tracePt t="343554" x="1860550" y="4778375"/>
          <p14:tracePt t="343585" x="1873250" y="4778375"/>
          <p14:tracePt t="343618" x="1873250" y="4765675"/>
          <p14:tracePt t="343625" x="1885950" y="4765675"/>
          <p14:tracePt t="343689" x="1898650" y="4765675"/>
          <p14:tracePt t="343705" x="1898650" y="4778375"/>
          <p14:tracePt t="343712" x="1911350" y="4778375"/>
          <p14:tracePt t="343725" x="1924050" y="4778375"/>
          <p14:tracePt t="343727" x="1949450" y="4778375"/>
          <p14:tracePt t="343742" x="1989138" y="4803775"/>
          <p14:tracePt t="343744" x="2027238" y="4803775"/>
          <p14:tracePt t="343759" x="2130425" y="4830763"/>
          <p14:tracePt t="343775" x="2220913" y="4830763"/>
          <p14:tracePt t="343791" x="2247900" y="4830763"/>
          <p14:tracePt t="343809" x="2260600" y="4830763"/>
          <p14:tracePt t="343848" x="2273300" y="4830763"/>
          <p14:tracePt t="343880" x="2273300" y="4818063"/>
          <p14:tracePt t="343888" x="2286000" y="4818063"/>
          <p14:tracePt t="343912" x="2286000" y="4803775"/>
          <p14:tracePt t="343953" x="2298700" y="4803775"/>
          <p14:tracePt t="343979" x="2311400" y="4791075"/>
          <p14:tracePt t="343996" x="2311400" y="4778375"/>
          <p14:tracePt t="344005" x="2324100" y="4765675"/>
          <p14:tracePt t="344146" x="2351088" y="4778375"/>
          <p14:tracePt t="344153" x="2376488" y="4778375"/>
          <p14:tracePt t="344170" x="2401888" y="4791075"/>
          <p14:tracePt t="344178" x="2414588" y="4803775"/>
          <p14:tracePt t="344192" x="2427288" y="4803775"/>
          <p14:tracePt t="344194" x="2454275" y="4803775"/>
          <p14:tracePt t="344209" x="2466975" y="4818063"/>
          <p14:tracePt t="344226" x="2479675" y="4818063"/>
          <p14:tracePt t="344242" x="2492375" y="4830763"/>
          <p14:tracePt t="344259" x="2505075" y="4830763"/>
          <p14:tracePt t="344276" x="2517775" y="4830763"/>
          <p14:tracePt t="344292" x="2544763" y="4830763"/>
          <p14:tracePt t="344311" x="2557463" y="4830763"/>
          <p14:tracePt t="344325" x="2570163" y="4830763"/>
          <p14:tracePt t="344352" x="2582863" y="4830763"/>
          <p14:tracePt t="344360" x="2595563" y="4830763"/>
          <p14:tracePt t="344377" x="2608263" y="4818063"/>
          <p14:tracePt t="344392" x="2635250" y="4818063"/>
          <p14:tracePt t="344409" x="2647950" y="4818063"/>
          <p14:tracePt t="344426" x="2660650" y="4803775"/>
          <p14:tracePt t="344448" x="2673350" y="4803775"/>
          <p14:tracePt t="344459" x="2686050" y="4803775"/>
          <p14:tracePt t="344476" x="2711450" y="4818063"/>
          <p14:tracePt t="344492" x="2738438" y="4818063"/>
          <p14:tracePt t="344509" x="2776538" y="4818063"/>
          <p14:tracePt t="344512" x="2789238" y="4818063"/>
          <p14:tracePt t="344528" x="2816225" y="4818063"/>
          <p14:tracePt t="344543" x="2828925" y="4818063"/>
          <p14:tracePt t="344560" x="2854325" y="4803775"/>
          <p14:tracePt t="344584" x="2867025" y="4791075"/>
          <p14:tracePt t="344632" x="2867025" y="4778375"/>
          <p14:tracePt t="344640" x="2879725" y="4778375"/>
          <p14:tracePt t="344648" x="2879725" y="4765675"/>
          <p14:tracePt t="344659" x="2892425" y="4765675"/>
          <p14:tracePt t="344769" x="2906713" y="4778375"/>
          <p14:tracePt t="344778" x="2919413" y="4778375"/>
          <p14:tracePt t="344786" x="2932113" y="4791075"/>
          <p14:tracePt t="344849" x="2932113" y="4803775"/>
          <p14:tracePt t="344865" x="2944813" y="4803775"/>
          <p14:tracePt t="345802" x="2957513" y="4803775"/>
          <p14:tracePt t="345812" x="2970213" y="4803775"/>
          <p14:tracePt t="345818" x="2995613" y="4818063"/>
          <p14:tracePt t="345873" x="3009900" y="4830763"/>
          <p14:tracePt t="345880" x="3009900" y="4843463"/>
          <p14:tracePt t="345904" x="3022600" y="4856163"/>
          <p14:tracePt t="345937" x="3022600" y="4868863"/>
          <p14:tracePt t="345945" x="3022600" y="4881563"/>
          <p14:tracePt t="345962" x="3022600" y="4908550"/>
          <p14:tracePt t="345977" x="3022600" y="4921250"/>
          <p14:tracePt t="345980" x="3022600" y="4933950"/>
          <p14:tracePt t="345994" x="3022600" y="4959350"/>
          <p14:tracePt t="345997" x="3022600" y="4972050"/>
          <p14:tracePt t="346011" x="3022600" y="4984750"/>
          <p14:tracePt t="346014" x="3022600" y="4997450"/>
          <p14:tracePt t="346027" x="3022600" y="5011738"/>
          <p14:tracePt t="346044" x="2995613" y="5037138"/>
          <p14:tracePt t="346060" x="2957513" y="5075238"/>
          <p14:tracePt t="346077" x="2867025" y="5140325"/>
          <p14:tracePt t="346080" x="2801938" y="5178425"/>
          <p14:tracePt t="346093" x="2738438" y="5205413"/>
          <p14:tracePt t="346096" x="2673350" y="5230813"/>
          <p14:tracePt t="346110" x="2635250" y="5256213"/>
          <p14:tracePt t="346113" x="2570163" y="5295900"/>
          <p14:tracePt t="346127" x="2532063" y="5308600"/>
          <p14:tracePt t="346130" x="2492375" y="5321300"/>
          <p14:tracePt t="346142" x="2466975" y="5334000"/>
          <p14:tracePt t="346144" x="2441575" y="5346700"/>
          <p14:tracePt t="346159" x="2376488" y="5346700"/>
          <p14:tracePt t="346176" x="2311400" y="5346700"/>
          <p14:tracePt t="346192" x="2286000" y="5346700"/>
          <p14:tracePt t="346194" x="2260600" y="5346700"/>
          <p14:tracePt t="346209" x="2233613" y="5346700"/>
          <p14:tracePt t="346210" x="2208213" y="5346700"/>
          <p14:tracePt t="346225" x="2157413" y="5346700"/>
          <p14:tracePt t="346242" x="2117725" y="5334000"/>
          <p14:tracePt t="346259" x="2105025" y="5334000"/>
          <p14:tracePt t="346275" x="2092325" y="5334000"/>
          <p14:tracePt t="346293" x="2079625" y="5334000"/>
          <p14:tracePt t="346309" x="2054225" y="5334000"/>
          <p14:tracePt t="346325" x="2039938" y="5334000"/>
          <p14:tracePt t="346342" x="2027238" y="5334000"/>
          <p14:tracePt t="346513" x="2027238" y="5346700"/>
          <p14:tracePt t="346521" x="2014538" y="5359400"/>
          <p14:tracePt t="346592" x="2001838" y="5359400"/>
          <p14:tracePt t="346601" x="1989138" y="5359400"/>
          <p14:tracePt t="346617" x="1976438" y="5359400"/>
          <p14:tracePt t="346626" x="1963738" y="5359400"/>
          <p14:tracePt t="346644" x="1936750" y="5359400"/>
          <p14:tracePt t="346660" x="1924050" y="5359400"/>
          <p14:tracePt t="346677" x="1924050" y="5346700"/>
          <p14:tracePt t="346681" x="1898650" y="5346700"/>
          <p14:tracePt t="346697" x="1885950" y="5346700"/>
          <p14:tracePt t="346711" x="1846263" y="5346700"/>
          <p14:tracePt t="346714" x="1820863" y="5346700"/>
          <p14:tracePt t="346727" x="1808163" y="5334000"/>
          <p14:tracePt t="346730" x="1795463" y="5334000"/>
          <p14:tracePt t="346744" x="1782763" y="5334000"/>
          <p14:tracePt t="346816" x="1770063" y="5334000"/>
          <p14:tracePt t="346823" x="1755775" y="5321300"/>
          <p14:tracePt t="346831" x="1743075" y="5308600"/>
          <p14:tracePt t="346841" x="1730375" y="5308600"/>
          <p14:tracePt t="346859" x="1717675" y="5308600"/>
          <p14:tracePt t="346876" x="1692275" y="5295900"/>
          <p14:tracePt t="347161" x="1704975" y="5281613"/>
          <p14:tracePt t="347170" x="1743075" y="5268913"/>
          <p14:tracePt t="347178" x="1770063" y="5256213"/>
          <p14:tracePt t="347193" x="1860550" y="5256213"/>
          <p14:tracePt t="347211" x="1911350" y="5256213"/>
          <p14:tracePt t="347214" x="1949450" y="5256213"/>
          <p14:tracePt t="347227" x="2001838" y="5256213"/>
          <p14:tracePt t="347242" x="2039938" y="5256213"/>
          <p14:tracePt t="347259" x="2066925" y="5256213"/>
          <p14:tracePt t="347275" x="2092325" y="5256213"/>
          <p14:tracePt t="347292" x="2117725" y="5256213"/>
          <p14:tracePt t="347353" x="2130425" y="5256213"/>
          <p14:tracePt t="347359" x="2144713" y="5256213"/>
          <p14:tracePt t="347368" x="2157413" y="5256213"/>
          <p14:tracePt t="347392" x="2195513" y="5256213"/>
          <p14:tracePt t="347416" x="2208213" y="5256213"/>
          <p14:tracePt t="347448" x="2220913" y="5256213"/>
          <p14:tracePt t="347464" x="2233613" y="5256213"/>
          <p14:tracePt t="347496" x="2247900" y="5243513"/>
          <p14:tracePt t="347512" x="2247900" y="5230813"/>
          <p14:tracePt t="347520" x="2247900" y="5218113"/>
          <p14:tracePt t="347536" x="2247900" y="5205413"/>
          <p14:tracePt t="347544" x="2247900" y="5192713"/>
          <p14:tracePt t="347560" x="2247900" y="5178425"/>
          <p14:tracePt t="347576" x="2247900" y="5165725"/>
          <p14:tracePt t="347592" x="2247900" y="5153025"/>
          <p14:tracePt t="347632" x="2233613" y="5153025"/>
          <p14:tracePt t="347640" x="2220913" y="5153025"/>
          <p14:tracePt t="347648" x="2208213" y="5153025"/>
          <p14:tracePt t="347659" x="2170113" y="5153025"/>
          <p14:tracePt t="347675" x="2130425" y="5205413"/>
          <p14:tracePt t="347692" x="2079625" y="5243513"/>
          <p14:tracePt t="347709" x="2066925" y="5256213"/>
          <p14:tracePt t="347725" x="2054225" y="5268913"/>
          <p14:tracePt t="347728" x="2054225" y="5281613"/>
          <p14:tracePt t="347768" x="2039938" y="5281613"/>
          <p14:tracePt t="347784" x="2039938" y="5295900"/>
          <p14:tracePt t="347800" x="2014538" y="5295900"/>
          <p14:tracePt t="347816" x="2001838" y="5295900"/>
          <p14:tracePt t="347826" x="1976438" y="5295900"/>
          <p14:tracePt t="347832" x="1963738" y="5295900"/>
          <p14:tracePt t="347842" x="1936750" y="5295900"/>
          <p14:tracePt t="347859" x="1898650" y="5295900"/>
          <p14:tracePt t="347875" x="1885950" y="5295900"/>
          <p14:tracePt t="347904" x="1873250" y="5295900"/>
          <p14:tracePt t="347912" x="1873250" y="5281613"/>
          <p14:tracePt t="347925" x="1860550" y="5281613"/>
          <p14:tracePt t="347942" x="1846263" y="5281613"/>
          <p14:tracePt t="347944" x="1833563" y="5268913"/>
          <p14:tracePt t="347959" x="1820863" y="5256213"/>
          <p14:tracePt t="347960" x="1808163" y="5256213"/>
          <p14:tracePt t="347999" x="1782763" y="5256213"/>
          <p14:tracePt t="348015" x="1782763" y="5243513"/>
          <p14:tracePt t="348201" x="1795463" y="5243513"/>
          <p14:tracePt t="348212" x="1820863" y="5243513"/>
          <p14:tracePt t="348220" x="1833563" y="5243513"/>
          <p14:tracePt t="348242" x="1911350" y="5243513"/>
          <p14:tracePt t="348259" x="1989138" y="5281613"/>
          <p14:tracePt t="348275" x="2066925" y="5281613"/>
          <p14:tracePt t="348293" x="2195513" y="5295900"/>
          <p14:tracePt t="348297" x="2286000" y="5295900"/>
          <p14:tracePt t="348310" x="2351088" y="5295900"/>
          <p14:tracePt t="348313" x="2454275" y="5295900"/>
          <p14:tracePt t="348327" x="2544763" y="5308600"/>
          <p14:tracePt t="348330" x="2647950" y="5308600"/>
          <p14:tracePt t="348346" x="2763838" y="5308600"/>
          <p14:tracePt t="348361" x="2867025" y="5308600"/>
          <p14:tracePt t="348379" x="2919413" y="5308600"/>
          <p14:tracePt t="348394" x="2932113" y="5295900"/>
          <p14:tracePt t="348426" x="2892425" y="5334000"/>
          <p14:tracePt t="348432" x="2854325" y="5411788"/>
          <p14:tracePt t="348441" x="2816225" y="5502275"/>
          <p14:tracePt t="348458" x="2763838" y="5643563"/>
          <p14:tracePt t="348475" x="2751138" y="5670550"/>
          <p14:tracePt t="348492" x="2751138" y="5734050"/>
          <p14:tracePt t="348509" x="2725738" y="5759450"/>
          <p14:tracePt t="348761" x="2725738" y="5786438"/>
          <p14:tracePt t="348779" x="2763838" y="5786438"/>
          <p14:tracePt t="348795" x="2776538" y="5786438"/>
          <p14:tracePt t="348805" x="2789238" y="5786438"/>
          <p14:tracePt t="348812" x="2801938" y="5786438"/>
          <p14:tracePt t="348825" x="2801938" y="5773738"/>
          <p14:tracePt t="348827" x="2816225" y="5773738"/>
          <p14:tracePt t="348857" x="2828925" y="5773738"/>
          <p14:tracePt t="348897" x="2828925" y="5759450"/>
          <p14:tracePt t="348986" x="2828925" y="5746750"/>
          <p14:tracePt t="349019" x="2828925" y="5734050"/>
          <p14:tracePt t="349058" x="2828925" y="5721350"/>
          <p14:tracePt t="349066" x="2841625" y="5721350"/>
          <p14:tracePt t="349113" x="2841625" y="5708650"/>
          <p14:tracePt t="349154" x="2841625" y="5695950"/>
          <p14:tracePt t="349162" x="2841625" y="5683250"/>
          <p14:tracePt t="349178" x="2841625" y="5670550"/>
          <p14:tracePt t="349233" x="2841625" y="5656263"/>
          <p14:tracePt t="349264" x="2841625" y="5643563"/>
          <p14:tracePt t="349272" x="2841625" y="5630863"/>
          <p14:tracePt t="349289" x="2841625" y="5618163"/>
          <p14:tracePt t="349298" x="2828925" y="5618163"/>
          <p14:tracePt t="349310" x="2801938" y="5618163"/>
          <p14:tracePt t="349313" x="2776538" y="5618163"/>
          <p14:tracePt t="349327" x="2738438" y="5605463"/>
          <p14:tracePt t="349330" x="2660650" y="5592763"/>
          <p14:tracePt t="349344" x="2595563" y="5592763"/>
          <p14:tracePt t="349347" x="2466975" y="5580063"/>
          <p14:tracePt t="349362" x="2286000" y="5580063"/>
          <p14:tracePt t="349378" x="2170113" y="5540375"/>
          <p14:tracePt t="349393" x="2144713" y="5527675"/>
          <p14:tracePt t="349396" x="2130425" y="5502275"/>
          <p14:tracePt t="349408" x="2117725" y="5475288"/>
          <p14:tracePt t="349425" x="2105025" y="5462588"/>
          <p14:tracePt t="349427" x="2079625" y="5437188"/>
          <p14:tracePt t="349441" x="2066925" y="5399088"/>
          <p14:tracePt t="349458" x="2054225" y="5372100"/>
          <p14:tracePt t="349475" x="2039938" y="5346700"/>
          <p14:tracePt t="349491" x="1976438" y="5346700"/>
          <p14:tracePt t="349508" x="1885950" y="5334000"/>
          <p14:tracePt t="349525" x="1885950" y="5321300"/>
          <p14:tracePt t="359305" x="1885950" y="5308600"/>
          <p14:tracePt t="359312" x="1898650" y="5281613"/>
          <p14:tracePt t="359322" x="1924050" y="5256213"/>
          <p14:tracePt t="359340" x="1949450" y="5205413"/>
          <p14:tracePt t="359357" x="2001838" y="5153025"/>
          <p14:tracePt t="359360" x="2027238" y="5102225"/>
          <p14:tracePt t="359374" x="2066925" y="5062538"/>
          <p14:tracePt t="359377" x="2117725" y="5024438"/>
          <p14:tracePt t="359392" x="2157413" y="4984750"/>
          <p14:tracePt t="359407" x="2208213" y="4946650"/>
          <p14:tracePt t="359409" x="2286000" y="4894263"/>
          <p14:tracePt t="359423" x="2324100" y="4856163"/>
          <p14:tracePt t="359426" x="2376488" y="4830763"/>
          <p14:tracePt t="359441" x="2454275" y="4765675"/>
          <p14:tracePt t="359457" x="2544763" y="4687888"/>
          <p14:tracePt t="359473" x="2595563" y="4662488"/>
          <p14:tracePt t="359475" x="2660650" y="4610100"/>
          <p14:tracePt t="359490" x="2725738" y="4546600"/>
          <p14:tracePt t="359493" x="2776538" y="4494213"/>
          <p14:tracePt t="359506" x="2906713" y="4403725"/>
          <p14:tracePt t="359523" x="3022600" y="4340225"/>
          <p14:tracePt t="359538" x="3125788" y="4262438"/>
          <p14:tracePt t="359555" x="3254375" y="4197350"/>
          <p14:tracePt t="359572" x="3344863" y="4132263"/>
          <p14:tracePt t="359589" x="3422650" y="4068763"/>
          <p14:tracePt t="359605" x="3538538" y="3990975"/>
          <p14:tracePt t="359608" x="3578225" y="3951288"/>
          <p14:tracePt t="359622" x="3616325" y="3938588"/>
          <p14:tracePt t="359639" x="3654425" y="3913188"/>
          <p14:tracePt t="359640" x="3706813" y="3900488"/>
          <p14:tracePt t="359656" x="3797300" y="3862388"/>
          <p14:tracePt t="359672" x="3862388" y="3822700"/>
          <p14:tracePt t="359674" x="3925888" y="3797300"/>
          <p14:tracePt t="359688" x="3990975" y="3771900"/>
          <p14:tracePt t="359690" x="4056063" y="3744913"/>
          <p14:tracePt t="359705" x="4210050" y="3681413"/>
          <p14:tracePt t="359722" x="4340225" y="3590925"/>
          <p14:tracePt t="359738" x="4456113" y="3513138"/>
          <p14:tracePt t="359755" x="4610100" y="3409950"/>
          <p14:tracePt t="359772" x="4803775" y="3294063"/>
          <p14:tracePt t="359788" x="5024438" y="3176588"/>
          <p14:tracePt t="359806" x="5268913" y="3060700"/>
          <p14:tracePt t="359809" x="5372100" y="2995613"/>
          <p14:tracePt t="359823" x="5489575" y="2957513"/>
          <p14:tracePt t="359838" x="5592763" y="2932113"/>
          <p14:tracePt t="359840" x="5670550" y="2879725"/>
          <p14:tracePt t="359856" x="5837238" y="2841625"/>
          <p14:tracePt t="359872" x="5967413" y="2801938"/>
          <p14:tracePt t="359887" x="6005513" y="2801938"/>
          <p14:tracePt t="359888" x="6043613" y="2789238"/>
          <p14:tracePt t="359904" x="6108700" y="2763838"/>
          <p14:tracePt t="359920" x="6161088" y="2763838"/>
          <p14:tracePt t="359937" x="6186488" y="2751138"/>
          <p14:tracePt t="359954" x="6199188" y="2738438"/>
          <p14:tracePt t="359999" x="6211888" y="2738438"/>
          <p14:tracePt t="360008" x="6237288" y="2725738"/>
          <p14:tracePt t="360015" x="6251575" y="2725738"/>
          <p14:tracePt t="360023" x="6276975" y="2711450"/>
          <p14:tracePt t="360039" x="6289675" y="2711450"/>
          <p14:tracePt t="360095" x="6302375" y="2711450"/>
          <p14:tracePt t="360120" x="6327775" y="2711450"/>
          <p14:tracePt t="360127" x="6367463" y="2711450"/>
          <p14:tracePt t="360138" x="6418263" y="2711450"/>
          <p14:tracePt t="360155" x="6445250" y="2711450"/>
          <p14:tracePt t="360171" x="6470650" y="2711450"/>
          <p14:tracePt t="360188" x="6496050" y="2698750"/>
          <p14:tracePt t="360205" x="6508750" y="2698750"/>
          <p14:tracePt t="360207" x="6521450" y="2698750"/>
          <p14:tracePt t="360221" x="6548438" y="2698750"/>
          <p14:tracePt t="360238" x="6561138" y="2698750"/>
          <p14:tracePt t="360482" x="6561138" y="2711450"/>
          <p14:tracePt t="360491" x="6561138" y="2725738"/>
          <p14:tracePt t="360498" x="6561138" y="2738438"/>
          <p14:tracePt t="360521" x="6561138" y="2841625"/>
          <p14:tracePt t="360538" x="6573838" y="2970213"/>
          <p14:tracePt t="360555" x="6599238" y="3060700"/>
          <p14:tracePt t="360571" x="6626225" y="3163888"/>
          <p14:tracePt t="360588" x="6626225" y="3228975"/>
          <p14:tracePt t="360605" x="6664325" y="3332163"/>
          <p14:tracePt t="360607" x="6689725" y="3397250"/>
          <p14:tracePt t="360622" x="6689725" y="3435350"/>
          <p14:tracePt t="360624" x="6702425" y="3500438"/>
          <p14:tracePt t="360638" x="6702425" y="3538538"/>
          <p14:tracePt t="360640" x="6716713" y="3578225"/>
          <p14:tracePt t="360655" x="6716713" y="3616325"/>
          <p14:tracePt t="360672" x="6716713" y="3641725"/>
          <p14:tracePt t="360688" x="6716713" y="3654425"/>
          <p14:tracePt t="360712" x="6716713" y="3668713"/>
          <p14:tracePt t="360728" x="6716713" y="3694113"/>
          <p14:tracePt t="360738" x="6716713" y="3719513"/>
          <p14:tracePt t="360755" x="6716713" y="3784600"/>
          <p14:tracePt t="360772" x="6716713" y="3848100"/>
          <p14:tracePt t="360789" x="6716713" y="3951288"/>
          <p14:tracePt t="360792" x="6716713" y="4003675"/>
          <p14:tracePt t="360806" x="6716713" y="4081463"/>
          <p14:tracePt t="360809" x="6716713" y="4119563"/>
          <p14:tracePt t="360823" x="6716713" y="4159250"/>
          <p14:tracePt t="360825" x="6702425" y="4197350"/>
          <p14:tracePt t="360840" x="6689725" y="4262438"/>
          <p14:tracePt t="360857" x="6689725" y="4300538"/>
          <p14:tracePt t="360881" x="6677025" y="4313238"/>
          <p14:tracePt t="360891" x="6677025" y="4325938"/>
          <p14:tracePt t="360921" x="6664325" y="4340225"/>
          <p14:tracePt t="361033" x="6651625" y="4340225"/>
          <p14:tracePt t="361136" x="6626225" y="4340225"/>
          <p14:tracePt t="361360" x="6626225" y="4325938"/>
          <p14:tracePt t="361385" x="6638925" y="4325938"/>
          <p14:tracePt t="361408" x="6651625" y="4325938"/>
          <p14:tracePt t="361457" x="6664325" y="4325938"/>
          <p14:tracePt t="361474" x="6677025" y="4325938"/>
          <p14:tracePt t="361483" x="6689725" y="4325938"/>
          <p14:tracePt t="361491" x="6702425" y="4325938"/>
          <p14:tracePt t="361505" x="6729413" y="4325938"/>
          <p14:tracePt t="361507" x="6754813" y="4325938"/>
          <p14:tracePt t="361521" x="6858000" y="4325938"/>
          <p14:tracePt t="361539" x="6961188" y="4325938"/>
          <p14:tracePt t="361555" x="6999288" y="4325938"/>
          <p14:tracePt t="361572" x="7026275" y="4325938"/>
          <p14:tracePt t="361589" x="7038975" y="4325938"/>
          <p14:tracePt t="361605" x="7051675" y="4325938"/>
          <p14:tracePt t="361833" x="7051675" y="4313238"/>
          <p14:tracePt t="361842" x="7064375" y="4313238"/>
          <p14:tracePt t="361865" x="7089775" y="4300538"/>
          <p14:tracePt t="361874" x="7089775" y="4287838"/>
          <p14:tracePt t="361889" x="7104063" y="4287838"/>
          <p14:tracePt t="361892" x="7116763" y="4275138"/>
          <p14:tracePt t="361913" x="7116763" y="4262438"/>
          <p14:tracePt t="361923" x="7129463" y="4262438"/>
          <p14:tracePt t="361940" x="7129463" y="4249738"/>
          <p14:tracePt t="361961" x="7142163" y="4235450"/>
          <p14:tracePt t="362161" x="7154863" y="4235450"/>
          <p14:tracePt t="362177" x="7167563" y="4235450"/>
          <p14:tracePt t="362273" x="7180263" y="4235450"/>
          <p14:tracePt t="362291" x="7194550" y="4235450"/>
          <p14:tracePt t="362321" x="7207250" y="4235450"/>
          <p14:tracePt t="362385" x="7232650" y="4249738"/>
          <p14:tracePt t="362402" x="7245350" y="4249738"/>
          <p14:tracePt t="362409" x="7258050" y="4249738"/>
          <p14:tracePt t="362521" x="7270750" y="4249738"/>
          <p14:tracePt t="362529" x="7283450" y="4249738"/>
          <p14:tracePt t="362540" x="7283450" y="4262438"/>
          <p14:tracePt t="362569" x="7297738" y="4262438"/>
          <p14:tracePt t="362585" x="7310438" y="4262438"/>
          <p14:tracePt t="362593" x="7323138" y="4262438"/>
          <p14:tracePt t="362609" x="7335838" y="4262438"/>
          <p14:tracePt t="362621" x="7361238" y="4262438"/>
          <p14:tracePt t="362624" x="7400925" y="4262438"/>
          <p14:tracePt t="362638" x="7426325" y="4262438"/>
          <p14:tracePt t="362640" x="7451725" y="4262438"/>
          <p14:tracePt t="362655" x="7491413" y="4275138"/>
          <p14:tracePt t="362657" x="7516813" y="4275138"/>
          <p14:tracePt t="362673" x="7567613" y="4275138"/>
          <p14:tracePt t="362688" x="7594600" y="4275138"/>
          <p14:tracePt t="362690" x="7620000" y="4287838"/>
          <p14:tracePt t="362705" x="7645400" y="4287838"/>
          <p14:tracePt t="362707" x="7658100" y="4287838"/>
          <p14:tracePt t="362777" x="7672388" y="4287838"/>
          <p14:tracePt t="362793" x="7685088" y="4287838"/>
          <p14:tracePt t="362809" x="7697788" y="4287838"/>
          <p14:tracePt t="362817" x="7710488" y="4287838"/>
          <p14:tracePt t="362832" x="7748588" y="4287838"/>
          <p14:tracePt t="362839" x="7813675" y="4287838"/>
          <p14:tracePt t="362855" x="7866063" y="4287838"/>
          <p14:tracePt t="362857" x="7891463" y="4287838"/>
          <p14:tracePt t="362871" x="7942263" y="4378325"/>
          <p14:tracePt t="362887" x="7942263" y="4468813"/>
          <p14:tracePt t="362903" x="7942263" y="4494213"/>
          <p14:tracePt t="362920" x="7878763" y="4546600"/>
          <p14:tracePt t="362936" x="7800975" y="4597400"/>
          <p14:tracePt t="363386" x="7788275" y="4597400"/>
          <p14:tracePt t="363401" x="7800975" y="4597400"/>
          <p14:tracePt t="363425" x="7826375" y="4597400"/>
          <p14:tracePt t="363441" x="7813675" y="4597400"/>
          <p14:tracePt t="363451" x="7800975" y="4597400"/>
          <p14:tracePt t="363465" x="7800975" y="4584700"/>
          <p14:tracePt t="363474" x="7788275" y="4533900"/>
          <p14:tracePt t="363489" x="7813675" y="4584700"/>
          <p14:tracePt t="363492" x="7878763" y="4662488"/>
          <p14:tracePt t="363507" x="7891463" y="4662488"/>
          <p14:tracePt t="363510" x="7904163" y="4662488"/>
          <p14:tracePt t="363522" x="7916863" y="4662488"/>
          <p14:tracePt t="363525" x="7916863" y="4649788"/>
          <p14:tracePt t="363539" x="7942263" y="4649788"/>
          <p14:tracePt t="363554" x="7956550" y="4649788"/>
          <p14:tracePt t="363571" x="7969250" y="4649788"/>
          <p14:tracePt t="363588" x="7981950" y="4637088"/>
          <p14:tracePt t="363617" x="7981950" y="4624388"/>
          <p14:tracePt t="363628" x="7981950" y="4610100"/>
          <p14:tracePt t="363641" x="7994650" y="4610100"/>
          <p14:tracePt t="363658" x="8007350" y="4597400"/>
          <p14:tracePt t="363674" x="8032750" y="4597400"/>
          <p14:tracePt t="363691" x="8045450" y="4597400"/>
          <p14:tracePt t="363707" x="8072438" y="4597400"/>
          <p14:tracePt t="363723" x="8110538" y="4572000"/>
          <p14:tracePt t="363744" x="8110538" y="4559300"/>
          <p14:tracePt t="363761" x="8110538" y="4546600"/>
          <p14:tracePt t="363773" x="8110538" y="4533900"/>
          <p14:tracePt t="363776" x="8110538" y="4519613"/>
          <p14:tracePt t="363789" x="8110538" y="4506913"/>
          <p14:tracePt t="363793" x="8110538" y="4494213"/>
          <p14:tracePt t="363806" x="8110538" y="4481513"/>
          <p14:tracePt t="363810" x="8110538" y="4468813"/>
          <p14:tracePt t="363823" x="8110538" y="4456113"/>
          <p14:tracePt t="363842" x="8110538" y="4443413"/>
          <p14:tracePt t="363857" x="8123238" y="4443413"/>
          <p14:tracePt t="363874" x="8123238" y="4416425"/>
          <p14:tracePt t="363891" x="8135938" y="4416425"/>
          <p14:tracePt t="363914" x="8135938" y="4403725"/>
          <p14:tracePt t="363925" x="8150225" y="4403725"/>
          <p14:tracePt t="363937" x="8162925" y="4391025"/>
          <p14:tracePt t="363954" x="8162925" y="4378325"/>
          <p14:tracePt t="363971" x="8175625" y="4365625"/>
          <p14:tracePt t="363987" x="8188325" y="4365625"/>
          <p14:tracePt t="364003" x="8201025" y="4352925"/>
          <p14:tracePt t="364019" x="8213725" y="4352925"/>
          <p14:tracePt t="364047" x="8226425" y="4352925"/>
          <p14:tracePt t="364055" x="8240713" y="4325938"/>
          <p14:tracePt t="364128" x="8253413" y="4325938"/>
          <p14:tracePt t="364152" x="8266113" y="4325938"/>
          <p14:tracePt t="364169" x="8291513" y="4325938"/>
          <p14:tracePt t="364184" x="8304213" y="4325938"/>
          <p14:tracePt t="364192" x="8343900" y="4340225"/>
          <p14:tracePt t="364205" x="8356600" y="4352925"/>
          <p14:tracePt t="364221" x="8382000" y="4352925"/>
          <p14:tracePt t="364224" x="8407400" y="4365625"/>
          <p14:tracePt t="364241" x="8485188" y="4365625"/>
          <p14:tracePt t="364257" x="8510588" y="4378325"/>
          <p14:tracePt t="364272" x="8537575" y="4378325"/>
          <p14:tracePt t="364361" x="8550275" y="4378325"/>
          <p14:tracePt t="364419" x="8562975" y="4378325"/>
          <p14:tracePt t="364441" x="8575675" y="4378325"/>
          <p14:tracePt t="364451" x="8588375" y="4378325"/>
          <p14:tracePt t="364465" x="8601075" y="4378325"/>
          <p14:tracePt t="364481" x="8601075" y="4365625"/>
          <p14:tracePt t="364507" x="8613775" y="4365625"/>
          <p14:tracePt t="364516" x="8613775" y="4352925"/>
          <p14:tracePt t="364697" x="8628063" y="4352925"/>
          <p14:tracePt t="364946" x="8613775" y="4352925"/>
          <p14:tracePt t="365185" x="8613775" y="4340225"/>
          <p14:tracePt t="365201" x="8613775" y="4325938"/>
          <p14:tracePt t="365210" x="8628063" y="4325938"/>
          <p14:tracePt t="365226" x="8640763" y="4313238"/>
          <p14:tracePt t="365258" x="8653463" y="4313238"/>
          <p14:tracePt t="365275" x="8666163" y="4313238"/>
          <p14:tracePt t="365291" x="8691563" y="4300538"/>
          <p14:tracePt t="365302" x="8718550" y="4300538"/>
          <p14:tracePt t="365312" x="8743950" y="4300538"/>
          <p14:tracePt t="365325" x="8769350" y="4300538"/>
          <p14:tracePt t="365329" x="8794750" y="4300538"/>
          <p14:tracePt t="365339" x="8807450" y="4300538"/>
          <p14:tracePt t="365356" x="8834438" y="4300538"/>
          <p14:tracePt t="365373" x="8859838" y="4300538"/>
          <p14:tracePt t="365390" x="8912225" y="4300538"/>
          <p14:tracePt t="365394" x="8924925" y="4313238"/>
          <p14:tracePt t="365406" x="8937625" y="4313238"/>
          <p14:tracePt t="365410" x="8950325" y="4313238"/>
          <p14:tracePt t="365422" x="8963025" y="4313238"/>
          <p14:tracePt t="365426" x="8975725" y="4313238"/>
          <p14:tracePt t="365441" x="8988425" y="4313238"/>
          <p14:tracePt t="365504" x="9002713" y="4313238"/>
          <p14:tracePt t="365512" x="9028113" y="4313238"/>
          <p14:tracePt t="365522" x="9040813" y="4325938"/>
          <p14:tracePt t="365537" x="9078913" y="4325938"/>
          <p14:tracePt t="365556" x="9105900" y="4325938"/>
          <p14:tracePt t="365573" x="9131300" y="4325938"/>
          <p14:tracePt t="365577" x="9144000" y="4325938"/>
          <p14:tracePt t="365589" x="9156700" y="4325938"/>
          <p14:tracePt t="365593" x="9169400" y="4325938"/>
          <p14:tracePt t="365605" x="9182100" y="4325938"/>
          <p14:tracePt t="365609" x="9196388" y="4325938"/>
          <p14:tracePt t="365623" x="9209088" y="4325938"/>
          <p14:tracePt t="366305" x="9221788" y="4325938"/>
          <p14:tracePt t="366328" x="9234488" y="4325938"/>
          <p14:tracePt t="366344" x="9234488" y="4313238"/>
          <p14:tracePt t="366352" x="9247188" y="4313238"/>
          <p14:tracePt t="366368" x="9259888" y="4313238"/>
          <p14:tracePt t="366384" x="9272588" y="4313238"/>
          <p14:tracePt t="366391" x="9272588" y="4300538"/>
          <p14:tracePt t="366432" x="9272588" y="4287838"/>
          <p14:tracePt t="366440" x="9285288" y="4287838"/>
          <p14:tracePt t="366464" x="9299575" y="4287838"/>
          <p14:tracePt t="366593" x="9312275" y="4287838"/>
          <p14:tracePt t="366633" x="9324975" y="4287838"/>
          <p14:tracePt t="366649" x="9337675" y="4287838"/>
          <p14:tracePt t="366665" x="9350375" y="4287838"/>
          <p14:tracePt t="366721" x="9363075" y="4287838"/>
          <p14:tracePt t="366761" x="9375775" y="4287838"/>
          <p14:tracePt t="366769" x="9390063" y="4275138"/>
          <p14:tracePt t="366785" x="9402763" y="4275138"/>
          <p14:tracePt t="366802" x="9415463" y="4275138"/>
          <p14:tracePt t="366849" x="9428163" y="4275138"/>
          <p14:tracePt t="366858" x="9428163" y="4262438"/>
          <p14:tracePt t="366866" x="9440863" y="4262438"/>
          <p14:tracePt t="366888" x="9453563" y="4262438"/>
          <p14:tracePt t="366969" x="9466263" y="4262438"/>
          <p14:tracePt t="366977" x="9466263" y="4249738"/>
          <p14:tracePt t="366989" x="9480550" y="4249738"/>
          <p14:tracePt t="367006" x="9505950" y="4249738"/>
          <p14:tracePt t="367023" x="9531350" y="4249738"/>
          <p14:tracePt t="367026" x="9544050" y="4249738"/>
          <p14:tracePt t="367034" x="9569450" y="4249738"/>
          <p14:tracePt t="367040" x="9583738" y="4249738"/>
          <p14:tracePt t="367053" x="9596438" y="4249738"/>
          <p14:tracePt t="367055" x="9621838" y="4249738"/>
          <p14:tracePt t="367069" x="9659938" y="4262438"/>
          <p14:tracePt t="367085" x="9699625" y="4262438"/>
          <p14:tracePt t="367102" x="9750425" y="4262438"/>
          <p14:tracePt t="367103" x="9764713" y="4262438"/>
          <p14:tracePt t="367127" x="9777413" y="4262438"/>
          <p14:tracePt t="367151" x="9790113" y="4262438"/>
          <p14:tracePt t="367184" x="9802813" y="4262438"/>
          <p14:tracePt t="367200" x="9802813" y="4249738"/>
          <p14:tracePt t="367207" x="9815513" y="4249738"/>
          <p14:tracePt t="367219" x="9815513" y="4235450"/>
          <p14:tracePt t="367236" x="9828213" y="4235450"/>
          <p14:tracePt t="367253" x="9828213" y="4222750"/>
          <p14:tracePt t="367269" x="9840913" y="4222750"/>
          <p14:tracePt t="367271" x="9853613" y="4222750"/>
          <p14:tracePt t="367286" x="9867900" y="4222750"/>
          <p14:tracePt t="367288" x="9880600" y="4222750"/>
          <p14:tracePt t="367312" x="9893300" y="4210050"/>
          <p14:tracePt t="367328" x="9906000" y="4210050"/>
          <p14:tracePt t="367344" x="9918700" y="4210050"/>
          <p14:tracePt t="367392" x="9931400" y="4210050"/>
          <p14:tracePt t="367399" x="9944100" y="4210050"/>
          <p14:tracePt t="367407" x="9944100" y="4197350"/>
          <p14:tracePt t="367432" x="9944100" y="4184650"/>
          <p14:tracePt t="367464" x="9958388" y="4184650"/>
          <p14:tracePt t="368217" x="9983788" y="4184650"/>
          <p14:tracePt t="368225" x="10034588" y="4184650"/>
          <p14:tracePt t="368238" x="10099675" y="4184650"/>
          <p14:tracePt t="368241" x="10177463" y="4184650"/>
          <p14:tracePt t="368257" x="10280650" y="4184650"/>
          <p14:tracePt t="368270" x="10345738" y="4184650"/>
          <p14:tracePt t="368272" x="10436225" y="4184650"/>
          <p14:tracePt t="368286" x="10499725" y="4184650"/>
          <p14:tracePt t="368288" x="10577513" y="4184650"/>
          <p14:tracePt t="368304" x="10655300" y="4184650"/>
          <p14:tracePt t="368320" x="10668000" y="4184650"/>
          <p14:tracePt t="368321" x="10680700" y="4184650"/>
          <p14:tracePt t="368336" x="10693400" y="4184650"/>
          <p14:tracePt t="368489" x="10706100" y="4184650"/>
          <p14:tracePt t="368497" x="10720388" y="4184650"/>
          <p14:tracePt t="368513" x="10733088" y="4184650"/>
          <p14:tracePt t="368522" x="10745788" y="4184650"/>
          <p14:tracePt t="368539" x="10758488" y="4184650"/>
          <p14:tracePt t="368554" x="10771188" y="4184650"/>
          <p14:tracePt t="368577" x="10783888" y="4184650"/>
          <p14:tracePt t="369146" x="10796588" y="4184650"/>
          <p14:tracePt t="369155" x="10809288" y="4184650"/>
          <p14:tracePt t="369162" x="10823575" y="4184650"/>
          <p14:tracePt t="369187" x="10874375" y="4184650"/>
          <p14:tracePt t="369204" x="10926763" y="4184650"/>
          <p14:tracePt t="369221" x="10952163" y="4184650"/>
          <p14:tracePt t="369224" x="10977563" y="4184650"/>
          <p14:tracePt t="369238" x="11004550" y="4184650"/>
          <p14:tracePt t="369241" x="11029950" y="4184650"/>
          <p14:tracePt t="369254" x="11055350" y="4184650"/>
          <p14:tracePt t="369257" x="11080750" y="4210050"/>
          <p14:tracePt t="369272" x="11120438" y="4210050"/>
          <p14:tracePt t="369288" x="11133138" y="4210050"/>
          <p14:tracePt t="369305" x="11145838" y="4210050"/>
          <p14:tracePt t="369345" x="11158538" y="4222750"/>
          <p14:tracePt t="369356" x="11171238" y="4222750"/>
          <p14:tracePt t="369365" x="11183938" y="4222750"/>
          <p14:tracePt t="369372" x="11198225" y="4235450"/>
          <p14:tracePt t="369386" x="11223625" y="4235450"/>
          <p14:tracePt t="369403" x="11249025" y="4235450"/>
          <p14:tracePt t="369420" x="11261725" y="4249738"/>
          <p14:tracePt t="369456" x="11274425" y="4249738"/>
          <p14:tracePt t="369472" x="11301413" y="4249738"/>
          <p14:tracePt t="369480" x="11314113" y="4249738"/>
          <p14:tracePt t="369488" x="11326813" y="4249738"/>
          <p14:tracePt t="369506" x="11377613" y="4249738"/>
          <p14:tracePt t="369521" x="11417300" y="4249738"/>
          <p14:tracePt t="369525" x="11442700" y="4249738"/>
          <p14:tracePt t="369538" x="11455400" y="4235450"/>
          <p14:tracePt t="369541" x="11468100" y="4235450"/>
          <p14:tracePt t="369555" x="11495088" y="4235450"/>
          <p14:tracePt t="369571" x="11507788" y="4235450"/>
          <p14:tracePt t="369618" x="11520488" y="4235450"/>
          <p14:tracePt t="369625" x="11533188" y="4235450"/>
          <p14:tracePt t="369642" x="11545888" y="4222750"/>
          <p14:tracePt t="369655" x="11558588" y="4222750"/>
          <p14:tracePt t="369658" x="11571288" y="4222750"/>
          <p14:tracePt t="369671" x="11585575" y="4222750"/>
          <p14:tracePt t="369689" x="11610975" y="4222750"/>
          <p14:tracePt t="369705" x="11636375" y="4235450"/>
          <p14:tracePt t="369722" x="11649075" y="4235450"/>
          <p14:tracePt t="369738" x="11661775" y="4235450"/>
          <p14:tracePt t="369754" x="11661775" y="4249738"/>
          <p14:tracePt t="369794" x="11676063" y="4249738"/>
          <p14:tracePt t="370162" x="11688763" y="4249738"/>
          <p14:tracePt t="370169" x="11701463" y="4249738"/>
          <p14:tracePt t="370176" x="11714163" y="4262438"/>
          <p14:tracePt t="370204" x="11752263" y="4262438"/>
          <p14:tracePt t="370221" x="11766550" y="4262438"/>
          <p14:tracePt t="370225" x="11779250" y="4262438"/>
          <p14:tracePt t="370241" x="11791950" y="4262438"/>
          <p14:tracePt t="370385" x="11804650" y="4275138"/>
          <p14:tracePt t="370401" x="11804650" y="4287838"/>
          <p14:tracePt t="370410" x="11817350" y="4300538"/>
          <p14:tracePt t="370421" x="11830050" y="4300538"/>
          <p14:tracePt t="370424" x="11830050" y="4313238"/>
          <p14:tracePt t="370438" x="11842750" y="4325938"/>
          <p14:tracePt t="370454" x="11842750" y="4340225"/>
          <p14:tracePt t="370458" x="11855450" y="4340225"/>
          <p14:tracePt t="370471" x="11869738" y="4352925"/>
          <p14:tracePt t="371066" x="11869738" y="4365625"/>
          <p14:tracePt t="371097" x="11869738" y="4378325"/>
          <p14:tracePt t="371114" x="11855450" y="4378325"/>
          <p14:tracePt t="371361" x="11842750" y="4378325"/>
          <p14:tracePt t="371377" x="11830050" y="4378325"/>
          <p14:tracePt t="371393" x="11817350" y="4378325"/>
          <p14:tracePt t="371403" x="11804650" y="4378325"/>
          <p14:tracePt t="371449" x="11791950" y="4378325"/>
          <p14:tracePt t="371545" x="11779250" y="4378325"/>
          <p14:tracePt t="371562" x="11752263" y="4378325"/>
          <p14:tracePt t="371577" x="11726863" y="4378325"/>
          <p14:tracePt t="371586" x="11714163" y="4378325"/>
          <p14:tracePt t="371604" x="11649075" y="4403725"/>
          <p14:tracePt t="371620" x="11598275" y="4416425"/>
          <p14:tracePt t="371637" x="11533188" y="4443413"/>
          <p14:tracePt t="371653" x="11507788" y="4468813"/>
          <p14:tracePt t="371656" x="11495088" y="4468813"/>
          <p14:tracePt t="371670" x="11482388" y="4481513"/>
          <p14:tracePt t="371673" x="11468100" y="4481513"/>
          <p14:tracePt t="371687" x="11442700" y="4494213"/>
          <p14:tracePt t="371689" x="11430000" y="4506913"/>
          <p14:tracePt t="371704" x="11377613" y="4533900"/>
          <p14:tracePt t="371721" x="11364913" y="4533900"/>
          <p14:tracePt t="371737" x="11326813" y="4559300"/>
          <p14:tracePt t="371753" x="11274425" y="4597400"/>
          <p14:tracePt t="371770" x="11249025" y="4610100"/>
          <p14:tracePt t="371773" x="11236325" y="4624388"/>
          <p14:tracePt t="371786" x="11183938" y="4662488"/>
          <p14:tracePt t="371803" x="11133138" y="4713288"/>
          <p14:tracePt t="371820" x="11093450" y="4727575"/>
          <p14:tracePt t="371837" x="11080750" y="4740275"/>
          <p14:tracePt t="371840" x="11055350" y="4740275"/>
          <p14:tracePt t="371854" x="11029950" y="4752975"/>
          <p14:tracePt t="371857" x="11004550" y="4765675"/>
          <p14:tracePt t="371870" x="10964863" y="4778375"/>
          <p14:tracePt t="371874" x="10926763" y="4791075"/>
          <p14:tracePt t="371884" x="10874375" y="4830763"/>
          <p14:tracePt t="371901" x="10745788" y="4868863"/>
          <p14:tracePt t="371918" x="10602913" y="4908550"/>
          <p14:tracePt t="371919" x="10539413" y="4921250"/>
          <p14:tracePt t="371934" x="10436225" y="4946650"/>
          <p14:tracePt t="371935" x="10358438" y="4972050"/>
          <p14:tracePt t="371952" x="10242550" y="4984750"/>
          <p14:tracePt t="371968" x="10152063" y="4997450"/>
          <p14:tracePt t="371985" x="10009188" y="5011738"/>
          <p14:tracePt t="372002" x="9840913" y="5011738"/>
          <p14:tracePt t="372019" x="9686925" y="5024438"/>
          <p14:tracePt t="372035" x="9556750" y="5024438"/>
          <p14:tracePt t="372041" x="9466263" y="5024438"/>
          <p14:tracePt t="372051" x="9350375" y="5024438"/>
          <p14:tracePt t="372070" x="9053513" y="4997450"/>
          <p14:tracePt t="372073" x="8912225" y="4984750"/>
          <p14:tracePt t="372085" x="8743950" y="4959350"/>
          <p14:tracePt t="372102" x="8447088" y="4921250"/>
          <p14:tracePt t="372104" x="8329613" y="4908550"/>
          <p14:tracePt t="372119" x="8150225" y="4894263"/>
          <p14:tracePt t="372135" x="8007350" y="4881563"/>
          <p14:tracePt t="372152" x="7878763" y="4881563"/>
          <p14:tracePt t="372168" x="7813675" y="4881563"/>
          <p14:tracePt t="372185" x="7632700" y="4881563"/>
          <p14:tracePt t="372202" x="7426325" y="4894263"/>
          <p14:tracePt t="372219" x="7245350" y="4908550"/>
          <p14:tracePt t="372235" x="7154863" y="4908550"/>
          <p14:tracePt t="372252" x="7104063" y="4908550"/>
          <p14:tracePt t="372269" x="7064375" y="4908550"/>
          <p14:tracePt t="372285" x="7038975" y="4908550"/>
          <p14:tracePt t="372287" x="7026275" y="4908550"/>
          <p14:tracePt t="372302" x="6999288" y="4908550"/>
          <p14:tracePt t="372304" x="6986588" y="4908550"/>
          <p14:tracePt t="372319" x="6948488" y="4908550"/>
          <p14:tracePt t="372320" x="6910388" y="4908550"/>
          <p14:tracePt t="372336" x="6845300" y="4908550"/>
          <p14:tracePt t="372352" x="6819900" y="4908550"/>
          <p14:tracePt t="372354" x="6792913" y="4908550"/>
          <p14:tracePt t="372369" x="6780213" y="4908550"/>
          <p14:tracePt t="372371" x="6767513" y="4908550"/>
          <p14:tracePt t="372610" x="6767513" y="4894263"/>
          <p14:tracePt t="372633" x="6767513" y="4881563"/>
          <p14:tracePt t="372641" x="6767513" y="4868863"/>
          <p14:tracePt t="372665" x="6767513" y="4856163"/>
          <p14:tracePt t="372681" x="6767513" y="4843463"/>
          <p14:tracePt t="373122" x="6767513" y="4830763"/>
          <p14:tracePt t="373129" x="6792913" y="4830763"/>
          <p14:tracePt t="373144" x="6805613" y="4830763"/>
          <p14:tracePt t="373154" x="6832600" y="4830763"/>
          <p14:tracePt t="373170" x="6858000" y="4830763"/>
          <p14:tracePt t="373188" x="6896100" y="4818063"/>
          <p14:tracePt t="373203" x="6935788" y="4818063"/>
          <p14:tracePt t="373220" x="6986588" y="4818063"/>
          <p14:tracePt t="373237" x="7051675" y="4803775"/>
          <p14:tracePt t="373240" x="7077075" y="4803775"/>
          <p14:tracePt t="373254" x="7104063" y="4791075"/>
          <p14:tracePt t="373258" x="7129463" y="4791075"/>
          <p14:tracePt t="373270" x="7154863" y="4791075"/>
          <p14:tracePt t="373274" x="7194550" y="4778375"/>
          <p14:tracePt t="373285" x="7207250" y="4778375"/>
          <p14:tracePt t="373288" x="7219950" y="4778375"/>
          <p14:tracePt t="373302" x="7232650" y="4778375"/>
          <p14:tracePt t="373304" x="7258050" y="4778375"/>
          <p14:tracePt t="373319" x="7283450" y="4778375"/>
          <p14:tracePt t="373344" x="7297738" y="4778375"/>
          <p14:tracePt t="373352" x="7297738" y="4765675"/>
          <p14:tracePt t="373370" x="7310438" y="4765675"/>
          <p14:tracePt t="373400" x="7323138" y="4765675"/>
          <p14:tracePt t="373432" x="7335838" y="4765675"/>
          <p14:tracePt t="373472" x="7348538" y="4765675"/>
          <p14:tracePt t="373723" x="7361238" y="4765675"/>
          <p14:tracePt t="373729" x="7388225" y="4765675"/>
          <p14:tracePt t="373738" x="7413625" y="4765675"/>
          <p14:tracePt t="373753" x="7478713" y="4778375"/>
          <p14:tracePt t="373771" x="7504113" y="4778375"/>
          <p14:tracePt t="373774" x="7554913" y="4791075"/>
          <p14:tracePt t="373787" x="7581900" y="4803775"/>
          <p14:tracePt t="373790" x="7607300" y="4803775"/>
          <p14:tracePt t="373803" x="7658100" y="4803775"/>
          <p14:tracePt t="374498" x="7672388" y="4803775"/>
          <p14:tracePt t="374507" x="7697788" y="4803775"/>
          <p14:tracePt t="374514" x="7723188" y="4803775"/>
          <p14:tracePt t="374537" x="7839075" y="4803775"/>
          <p14:tracePt t="374553" x="7956550" y="4803775"/>
          <p14:tracePt t="374569" x="8020050" y="4803775"/>
          <p14:tracePt t="374572" x="8072438" y="4803775"/>
          <p14:tracePt t="374586" x="8097838" y="4803775"/>
          <p14:tracePt t="374588" x="8110538" y="4818063"/>
          <p14:tracePt t="374825" x="8123238" y="4818063"/>
          <p14:tracePt t="374832" x="8135938" y="4818063"/>
          <p14:tracePt t="374842" x="8150225" y="4818063"/>
          <p14:tracePt t="374853" x="8175625" y="4818063"/>
          <p14:tracePt t="374857" x="8188325" y="4818063"/>
          <p14:tracePt t="374870" x="8201025" y="4818063"/>
          <p14:tracePt t="374874" x="8226425" y="4818063"/>
          <p14:tracePt t="374887" x="8266113" y="4830763"/>
          <p14:tracePt t="374890" x="8291513" y="4830763"/>
          <p14:tracePt t="374904" x="8329613" y="4843463"/>
          <p14:tracePt t="374907" x="8343900" y="4843463"/>
          <p14:tracePt t="374921" x="8382000" y="4856163"/>
          <p14:tracePt t="374936" x="8407400" y="4856163"/>
          <p14:tracePt t="375642" x="8420100" y="4856163"/>
          <p14:tracePt t="375657" x="8434388" y="4856163"/>
          <p14:tracePt t="375665" x="8472488" y="4843463"/>
          <p14:tracePt t="375672" x="8485188" y="4843463"/>
          <p14:tracePt t="375684" x="8497888" y="4830763"/>
          <p14:tracePt t="375701" x="8562975" y="4830763"/>
          <p14:tracePt t="375721" x="8628063" y="4818063"/>
          <p14:tracePt t="375737" x="8678863" y="4791075"/>
          <p14:tracePt t="375754" x="8718550" y="4791075"/>
          <p14:tracePt t="375770" x="8731250" y="4778375"/>
          <p14:tracePt t="375787" x="8756650" y="4778375"/>
          <p14:tracePt t="375803" x="8769350" y="4765675"/>
          <p14:tracePt t="375865" x="8769350" y="4752975"/>
          <p14:tracePt t="375881" x="8782050" y="4740275"/>
          <p14:tracePt t="375905" x="8807450" y="4727575"/>
          <p14:tracePt t="375921" x="8821738" y="4727575"/>
          <p14:tracePt t="375932" x="8834438" y="4713288"/>
          <p14:tracePt t="375938" x="8834438" y="4700588"/>
          <p14:tracePt t="375954" x="8872538" y="4700588"/>
          <p14:tracePt t="375968" x="8885238" y="4687888"/>
          <p14:tracePt t="375983" x="8897938" y="4687888"/>
          <p14:tracePt t="375985" x="8912225" y="4687888"/>
          <p14:tracePt t="376162" x="8924925" y="4675188"/>
          <p14:tracePt t="376169" x="8937625" y="4662488"/>
          <p14:tracePt t="376176" x="8950325" y="4662488"/>
          <p14:tracePt t="376203" x="8988425" y="4662488"/>
          <p14:tracePt t="376219" x="9002713" y="4662488"/>
          <p14:tracePt t="376236" x="9028113" y="4662488"/>
          <p14:tracePt t="376252" x="9040813" y="4662488"/>
          <p14:tracePt t="376649" x="9028113" y="4662488"/>
          <p14:tracePt t="376665" x="9015413" y="4662488"/>
          <p14:tracePt t="376753" x="9002713" y="4662488"/>
          <p14:tracePt t="376824" x="8988425" y="4662488"/>
          <p14:tracePt t="376857" x="8988425" y="4675188"/>
          <p14:tracePt t="376864" x="8988425" y="4687888"/>
          <p14:tracePt t="376873" x="8988425" y="4713288"/>
          <p14:tracePt t="376886" x="8988425" y="4727575"/>
          <p14:tracePt t="376889" x="8988425" y="4740275"/>
          <p14:tracePt t="376902" x="8988425" y="4765675"/>
          <p14:tracePt t="376905" x="8988425" y="4791075"/>
          <p14:tracePt t="376919" x="8988425" y="4818063"/>
          <p14:tracePt t="376921" x="8988425" y="4856163"/>
          <p14:tracePt t="376937" x="8975725" y="4933950"/>
          <p14:tracePt t="376953" x="8937625" y="5011738"/>
          <p14:tracePt t="376969" x="8924925" y="5062538"/>
          <p14:tracePt t="376985" x="8912225" y="5075238"/>
          <p14:tracePt t="377002" x="8912225" y="5087938"/>
          <p14:tracePt t="377005" x="8897938" y="5087938"/>
          <p14:tracePt t="377019" x="8885238" y="5102225"/>
          <p14:tracePt t="377035" x="8859838" y="5114925"/>
          <p14:tracePt t="377053" x="8807450" y="5127625"/>
          <p14:tracePt t="377056" x="8769350" y="5153025"/>
          <p14:tracePt t="377068" x="8731250" y="5178425"/>
          <p14:tracePt t="377085" x="8640763" y="5218113"/>
          <p14:tracePt t="377089" x="8613775" y="5230813"/>
          <p14:tracePt t="377102" x="8588375" y="5230813"/>
          <p14:tracePt t="377105" x="8550275" y="5243513"/>
          <p14:tracePt t="377119" x="8510588" y="5256213"/>
          <p14:tracePt t="377137" x="8447088" y="5268913"/>
          <p14:tracePt t="377153" x="8382000" y="5295900"/>
          <p14:tracePt t="377170" x="8304213" y="5295900"/>
          <p14:tracePt t="377184" x="8278813" y="5295900"/>
          <p14:tracePt t="377186" x="8240713" y="5295900"/>
          <p14:tracePt t="377200" x="8188325" y="5295900"/>
          <p14:tracePt t="377216" x="8123238" y="5295900"/>
          <p14:tracePt t="377233" x="8032750" y="5295900"/>
          <p14:tracePt t="377249" x="7916863" y="5268913"/>
          <p14:tracePt t="377266" x="7761288" y="5268913"/>
          <p14:tracePt t="377284" x="7620000" y="5281613"/>
          <p14:tracePt t="377301" x="7491413" y="5295900"/>
          <p14:tracePt t="377303" x="7451725" y="5308600"/>
          <p14:tracePt t="377318" x="7388225" y="5308600"/>
          <p14:tracePt t="377320" x="7348538" y="5308600"/>
          <p14:tracePt t="377334" x="7310438" y="5308600"/>
          <p14:tracePt t="377336" x="7283450" y="5308600"/>
          <p14:tracePt t="377352" x="7219950" y="5308600"/>
          <p14:tracePt t="377368" x="7129463" y="5295900"/>
          <p14:tracePt t="377385" x="7077075" y="5295900"/>
          <p14:tracePt t="377401" x="7038975" y="5295900"/>
          <p14:tracePt t="377403" x="7026275" y="5295900"/>
          <p14:tracePt t="377417" x="6986588" y="5295900"/>
          <p14:tracePt t="377577" x="6973888" y="5295900"/>
          <p14:tracePt t="377625" x="6961188" y="5295900"/>
          <p14:tracePt t="377683" x="6948488" y="5295900"/>
          <p14:tracePt t="377705" x="6935788" y="5295900"/>
          <p14:tracePt t="377737" x="6910388" y="5295900"/>
          <p14:tracePt t="377745" x="6910388" y="5281613"/>
          <p14:tracePt t="377754" x="6896100" y="5281613"/>
          <p14:tracePt t="378105" x="6896100" y="5295900"/>
          <p14:tracePt t="378113" x="6883400" y="5295900"/>
          <p14:tracePt t="378129" x="6870700" y="5295900"/>
          <p14:tracePt t="378137" x="6858000" y="5308600"/>
          <p14:tracePt t="378153" x="6819900" y="5321300"/>
          <p14:tracePt t="378171" x="6792913" y="5321300"/>
          <p14:tracePt t="378186" x="6767513" y="5334000"/>
          <p14:tracePt t="378188" x="6742113" y="5334000"/>
          <p14:tracePt t="378203" x="6729413" y="5334000"/>
          <p14:tracePt t="378206" x="6716713" y="5346700"/>
          <p14:tracePt t="378218" x="6702425" y="5346700"/>
          <p14:tracePt t="378235" x="6677025" y="5346700"/>
          <p14:tracePt t="378251" x="6651625" y="5346700"/>
          <p14:tracePt t="378268" x="6626225" y="5346700"/>
          <p14:tracePt t="378284" x="6611938" y="5346700"/>
          <p14:tracePt t="378312" x="6599238" y="5346700"/>
          <p14:tracePt t="378336" x="6586538" y="5346700"/>
          <p14:tracePt t="378529" x="6599238" y="5346700"/>
          <p14:tracePt t="378537" x="6611938" y="5346700"/>
          <p14:tracePt t="378553" x="6651625" y="5346700"/>
          <p14:tracePt t="378569" x="6689725" y="5346700"/>
          <p14:tracePt t="378572" x="6716713" y="5346700"/>
          <p14:tracePt t="378585" x="6742113" y="5346700"/>
          <p14:tracePt t="378588" x="6767513" y="5334000"/>
          <p14:tracePt t="378603" x="6792913" y="5321300"/>
          <p14:tracePt t="378606" x="6819900" y="5321300"/>
          <p14:tracePt t="378619" x="6845300" y="5321300"/>
          <p14:tracePt t="378621" x="6870700" y="5321300"/>
          <p14:tracePt t="378636" x="6910388" y="5308600"/>
          <p14:tracePt t="378652" x="6948488" y="5308600"/>
          <p14:tracePt t="378671" x="6973888" y="5308600"/>
          <p14:tracePt t="378675" x="6986588" y="5308600"/>
          <p14:tracePt t="378705" x="6999288" y="5308600"/>
          <p14:tracePt t="378714" x="7013575" y="5308600"/>
          <p14:tracePt t="378729" x="7026275" y="5308600"/>
          <p14:tracePt t="378737" x="7051675" y="5308600"/>
          <p14:tracePt t="378751" x="7089775" y="5308600"/>
          <p14:tracePt t="378753" x="7104063" y="5308600"/>
          <p14:tracePt t="378768" x="7154863" y="5321300"/>
          <p14:tracePt t="378784" x="7167563" y="5334000"/>
          <p14:tracePt t="382129" x="7194550" y="5334000"/>
          <p14:tracePt t="382145" x="7207250" y="5334000"/>
          <p14:tracePt t="382153" x="7232650" y="5334000"/>
          <p14:tracePt t="382168" x="7270750" y="5321300"/>
          <p14:tracePt t="382185" x="7310438" y="5308600"/>
          <p14:tracePt t="382187" x="7373938" y="5281613"/>
          <p14:tracePt t="382201" x="7567613" y="5268913"/>
          <p14:tracePt t="382217" x="7826375" y="5268913"/>
          <p14:tracePt t="382234" x="8162925" y="5268913"/>
          <p14:tracePt t="382251" x="8369300" y="5308600"/>
          <p14:tracePt t="382267" x="8743950" y="5372100"/>
          <p14:tracePt t="382282" x="9066213" y="5411788"/>
          <p14:tracePt t="382299" x="9390063" y="5475288"/>
          <p14:tracePt t="382315" x="9659938" y="5540375"/>
          <p14:tracePt t="382332" x="9931400" y="5605463"/>
          <p14:tracePt t="382348" x="10190163" y="5630863"/>
          <p14:tracePt t="382365" x="10421938" y="5643563"/>
          <p14:tracePt t="382385" x="10796588" y="5643563"/>
          <p14:tracePt t="382401" x="10899775" y="5656263"/>
          <p14:tracePt t="382403" x="11055350" y="5656263"/>
          <p14:tracePt t="382418" x="11171238" y="5656263"/>
          <p14:tracePt t="382434" x="11314113" y="5656263"/>
          <p14:tracePt t="382437" x="11430000" y="5670550"/>
          <p14:tracePt t="382451" x="11714163" y="5683250"/>
          <p14:tracePt t="382467" x="11985625" y="5683250"/>
          <p14:tracePt t="383232" x="12063413" y="38100"/>
          <p14:tracePt t="383247" x="12023725" y="0"/>
        </p14:tracePtLst>
      </p14:laserTrace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スタック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701800"/>
            <a:ext cx="11521280" cy="1155085"/>
          </a:xfrm>
        </p:spPr>
        <p:txBody>
          <a:bodyPr rtlCol="0">
            <a:normAutofit lnSpcReduction="10000"/>
          </a:bodyPr>
          <a:lstStyle/>
          <a:p>
            <a:r>
              <a:rPr kumimoji="1" lang="ja-JP" altLang="en-US" sz="3600" b="1" dirty="0"/>
              <a:t>スタックとは</a:t>
            </a:r>
            <a:r>
              <a:rPr kumimoji="1" lang="ja-JP" altLang="en-US" sz="3600" b="1" dirty="0">
                <a:solidFill>
                  <a:srgbClr val="FF0000"/>
                </a:solidFill>
              </a:rPr>
              <a:t>　</a:t>
            </a:r>
            <a:endParaRPr kumimoji="1" lang="en-US" altLang="ja-JP" sz="3600" b="1" dirty="0"/>
          </a:p>
          <a:p>
            <a:pPr marL="0" indent="0">
              <a:buNone/>
            </a:pPr>
            <a:r>
              <a:rPr kumimoji="1" lang="ja-JP" altLang="en-US" sz="2100" dirty="0"/>
              <a:t>　後に格納したデータを先に取り出すデータ構造（</a:t>
            </a:r>
            <a:r>
              <a:rPr kumimoji="1" lang="en-US" altLang="ja-JP" sz="2100" b="1" dirty="0">
                <a:solidFill>
                  <a:srgbClr val="FF0000"/>
                </a:solidFill>
              </a:rPr>
              <a:t>LIFO</a:t>
            </a:r>
            <a:r>
              <a:rPr kumimoji="1" lang="ja-JP" altLang="en-US" sz="2100" b="1" dirty="0">
                <a:solidFill>
                  <a:srgbClr val="FF0000"/>
                </a:solidFill>
              </a:rPr>
              <a:t>：</a:t>
            </a:r>
            <a:r>
              <a:rPr kumimoji="1" lang="en-US" altLang="ja-JP" sz="2100" b="1" dirty="0">
                <a:solidFill>
                  <a:srgbClr val="FF0000"/>
                </a:solidFill>
              </a:rPr>
              <a:t>Last-In</a:t>
            </a:r>
            <a:r>
              <a:rPr kumimoji="1" lang="ja-JP" altLang="en-US" sz="2100" b="1" dirty="0">
                <a:solidFill>
                  <a:srgbClr val="FF0000"/>
                </a:solidFill>
              </a:rPr>
              <a:t> </a:t>
            </a:r>
            <a:r>
              <a:rPr kumimoji="1" lang="en-US" altLang="ja-JP" sz="2100" b="1" dirty="0">
                <a:solidFill>
                  <a:srgbClr val="FF0000"/>
                </a:solidFill>
              </a:rPr>
              <a:t>First-Out</a:t>
            </a:r>
            <a:r>
              <a:rPr kumimoji="1" lang="ja-JP" altLang="en-US" sz="2100" b="1" dirty="0">
                <a:solidFill>
                  <a:srgbClr val="FF0000"/>
                </a:solidFill>
              </a:rPr>
              <a:t>　後入れ先出し</a:t>
            </a:r>
            <a:r>
              <a:rPr kumimoji="1" lang="ja-JP" altLang="en-US" sz="2100" dirty="0"/>
              <a:t>）</a:t>
            </a:r>
            <a:endParaRPr kumimoji="1" lang="en-US" altLang="ja-JP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5F8ABA92-4DDB-ABFD-9E27-642A67911D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429618"/>
              </p:ext>
            </p:extLst>
          </p:nvPr>
        </p:nvGraphicFramePr>
        <p:xfrm>
          <a:off x="1413892" y="4337050"/>
          <a:ext cx="4422981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22981">
                  <a:extLst>
                    <a:ext uri="{9D8B030D-6E8A-4147-A177-3AD203B41FA5}">
                      <a16:colId xmlns:a16="http://schemas.microsoft.com/office/drawing/2014/main" val="38801357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highlight>
                            <a:srgbClr val="00FF00"/>
                          </a:highlight>
                        </a:rPr>
                        <a:t>10</a:t>
                      </a:r>
                      <a:endParaRPr kumimoji="1" lang="ja-JP" altLang="en-US" dirty="0">
                        <a:highlight>
                          <a:srgbClr val="00FF00"/>
                        </a:highlight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062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highlight>
                            <a:srgbClr val="00FF00"/>
                          </a:highlight>
                        </a:rPr>
                        <a:t>15</a:t>
                      </a:r>
                      <a:endParaRPr kumimoji="1" lang="ja-JP" altLang="en-US" dirty="0">
                        <a:highlight>
                          <a:srgbClr val="00FF00"/>
                        </a:highlight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763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highlight>
                            <a:srgbClr val="00FF00"/>
                          </a:highlight>
                        </a:rPr>
                        <a:t>12</a:t>
                      </a:r>
                      <a:endParaRPr kumimoji="1" lang="ja-JP" altLang="en-US" dirty="0">
                        <a:highlight>
                          <a:srgbClr val="00FF00"/>
                        </a:highlight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032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highlight>
                            <a:srgbClr val="00FF00"/>
                          </a:highlight>
                        </a:rPr>
                        <a:t>8</a:t>
                      </a:r>
                      <a:endParaRPr kumimoji="1" lang="ja-JP" altLang="en-US" dirty="0">
                        <a:highlight>
                          <a:srgbClr val="00FF00"/>
                        </a:highlight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039468"/>
                  </a:ext>
                </a:extLst>
              </a:tr>
            </a:tbl>
          </a:graphicData>
        </a:graphic>
      </p:graphicFrame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FA89CE2-AC11-2B30-A78B-1BD0311A5A29}"/>
              </a:ext>
            </a:extLst>
          </p:cNvPr>
          <p:cNvCxnSpPr/>
          <p:nvPr/>
        </p:nvCxnSpPr>
        <p:spPr>
          <a:xfrm flipV="1">
            <a:off x="1413892" y="3717032"/>
            <a:ext cx="0" cy="62001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9E8ED0EE-17FB-4B09-623B-5F64AC0766CB}"/>
              </a:ext>
            </a:extLst>
          </p:cNvPr>
          <p:cNvCxnSpPr/>
          <p:nvPr/>
        </p:nvCxnSpPr>
        <p:spPr>
          <a:xfrm flipV="1">
            <a:off x="5836873" y="3717032"/>
            <a:ext cx="0" cy="620018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矢印: 下カーブ 15">
            <a:extLst>
              <a:ext uri="{FF2B5EF4-FFF2-40B4-BE49-F238E27FC236}">
                <a16:creationId xmlns:a16="http://schemas.microsoft.com/office/drawing/2014/main" id="{F61EA8EC-ECC3-5FAC-7832-1755E242CD45}"/>
              </a:ext>
            </a:extLst>
          </p:cNvPr>
          <p:cNvSpPr/>
          <p:nvPr/>
        </p:nvSpPr>
        <p:spPr>
          <a:xfrm>
            <a:off x="837828" y="3360316"/>
            <a:ext cx="1368150" cy="620018"/>
          </a:xfrm>
          <a:prstGeom prst="curved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矢印: 下カーブ 30">
            <a:extLst>
              <a:ext uri="{FF2B5EF4-FFF2-40B4-BE49-F238E27FC236}">
                <a16:creationId xmlns:a16="http://schemas.microsoft.com/office/drawing/2014/main" id="{D0E3250F-D6F3-999F-D14D-7D078B47651D}"/>
              </a:ext>
            </a:extLst>
          </p:cNvPr>
          <p:cNvSpPr/>
          <p:nvPr/>
        </p:nvSpPr>
        <p:spPr>
          <a:xfrm>
            <a:off x="5152798" y="3360316"/>
            <a:ext cx="1368150" cy="620018"/>
          </a:xfrm>
          <a:prstGeom prst="curved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2BBB567-C951-0B9B-AF7E-77C2ED386ECA}"/>
              </a:ext>
            </a:extLst>
          </p:cNvPr>
          <p:cNvSpPr txBox="1"/>
          <p:nvPr/>
        </p:nvSpPr>
        <p:spPr>
          <a:xfrm>
            <a:off x="6742484" y="3212976"/>
            <a:ext cx="4896543" cy="114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箱の中に入れた座布団を、取り出すときには、最後に入れた座布団を先に取り出す、ようなイメージ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21EFBF6-A553-BF1A-610C-3EBA1832CCC3}"/>
              </a:ext>
            </a:extLst>
          </p:cNvPr>
          <p:cNvSpPr txBox="1"/>
          <p:nvPr/>
        </p:nvSpPr>
        <p:spPr>
          <a:xfrm>
            <a:off x="6382444" y="4705683"/>
            <a:ext cx="5256583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スタックにデータを格納することを</a:t>
            </a:r>
            <a:r>
              <a:rPr kumimoji="1" lang="ja-JP" altLang="en-US" dirty="0">
                <a:solidFill>
                  <a:srgbClr val="FF0000"/>
                </a:solidFill>
              </a:rPr>
              <a:t>プッシュ</a:t>
            </a:r>
            <a:r>
              <a:rPr kumimoji="1" lang="ja-JP" altLang="en-US" dirty="0"/>
              <a:t>と言う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DBF16C5-6C9C-049D-19F0-EFF6232AB197}"/>
              </a:ext>
            </a:extLst>
          </p:cNvPr>
          <p:cNvSpPr txBox="1"/>
          <p:nvPr/>
        </p:nvSpPr>
        <p:spPr>
          <a:xfrm>
            <a:off x="6399112" y="5735601"/>
            <a:ext cx="5256583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スタックからデータを取り出すことを</a:t>
            </a:r>
            <a:r>
              <a:rPr kumimoji="1" lang="ja-JP" altLang="en-US" dirty="0">
                <a:solidFill>
                  <a:srgbClr val="FF0000"/>
                </a:solidFill>
              </a:rPr>
              <a:t>ポップ</a:t>
            </a:r>
            <a:r>
              <a:rPr kumimoji="1" lang="ja-JP" altLang="en-US" dirty="0"/>
              <a:t>と言う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540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9AE05704-820E-0094-D0C6-EA44DFB35021}"/>
              </a:ext>
            </a:extLst>
          </p:cNvPr>
          <p:cNvSpPr txBox="1">
            <a:spLocks/>
          </p:cNvSpPr>
          <p:nvPr/>
        </p:nvSpPr>
        <p:spPr>
          <a:xfrm>
            <a:off x="333772" y="404664"/>
            <a:ext cx="11521280" cy="1095524"/>
          </a:xfrm>
          <a:prstGeom prst="rect">
            <a:avLst/>
          </a:prstGeom>
        </p:spPr>
        <p:txBody>
          <a:bodyPr vert="horz" lIns="121899" tIns="60949" rIns="121899" bIns="60949" rtlCol="0" anchor="b">
            <a:noAutofit/>
          </a:bodyPr>
          <a:lstStyle>
            <a:lvl1pPr algn="l" defTabSz="1218987" rtl="0" eaLnBrk="1" latinLnBrk="0" hangingPunct="1">
              <a:lnSpc>
                <a:spcPct val="85000"/>
              </a:lnSpc>
              <a:spcBef>
                <a:spcPct val="0"/>
              </a:spcBef>
              <a:buNone/>
              <a:tabLst/>
              <a:defRPr kumimoji="1" sz="4400" b="0" kern="1200" cap="none" baseline="0"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  <a:cs typeface="+mj-cs"/>
              </a:defRPr>
            </a:lvl1pPr>
          </a:lstStyle>
          <a:p>
            <a:r>
              <a:rPr lang="ja-JP" altLang="en-US" sz="3600" dirty="0"/>
              <a:t>練習問題</a:t>
            </a:r>
            <a:r>
              <a:rPr lang="en-US" altLang="ja-JP" sz="3600" dirty="0"/>
              <a:t>2</a:t>
            </a:r>
            <a:br>
              <a:rPr lang="en-US" altLang="ja-JP" sz="3600" dirty="0"/>
            </a:br>
            <a:endParaRPr lang="ja-JP" altLang="en-US" sz="36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AAC679D-7B6E-BD67-FEE8-D3905AA4A970}"/>
              </a:ext>
            </a:extLst>
          </p:cNvPr>
          <p:cNvSpPr txBox="1"/>
          <p:nvPr/>
        </p:nvSpPr>
        <p:spPr>
          <a:xfrm>
            <a:off x="369776" y="952426"/>
            <a:ext cx="11521280" cy="3367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sz="2800" dirty="0"/>
              <a:t>スタックを操作するプログラムである。スタックの操作は，以下の表１に示す四つの処理により制御される。なお，スタックに格納できるデータの領域は十分な大きさがある。手続 </a:t>
            </a:r>
            <a:r>
              <a:rPr kumimoji="1" lang="en-US" altLang="ja-JP" sz="2800" dirty="0" err="1"/>
              <a:t>stackData</a:t>
            </a:r>
            <a:r>
              <a:rPr kumimoji="1" lang="en-US" altLang="ja-JP" sz="2800" dirty="0"/>
              <a:t> </a:t>
            </a:r>
            <a:r>
              <a:rPr kumimoji="1" lang="ja-JP" altLang="en-US" sz="2800" dirty="0"/>
              <a:t>を呼び出したときの出力を、解答群から選びなさい。</a:t>
            </a:r>
          </a:p>
          <a:p>
            <a:pPr>
              <a:lnSpc>
                <a:spcPct val="95000"/>
              </a:lnSpc>
            </a:pPr>
            <a:endParaRPr kumimoji="1" lang="en-US" altLang="ja-JP" sz="2800" dirty="0"/>
          </a:p>
          <a:p>
            <a:pPr>
              <a:lnSpc>
                <a:spcPct val="95000"/>
              </a:lnSpc>
            </a:pPr>
            <a:endParaRPr kumimoji="1" lang="en-US" altLang="ja-JP" sz="2800" dirty="0"/>
          </a:p>
          <a:p>
            <a:pPr>
              <a:lnSpc>
                <a:spcPct val="95000"/>
              </a:lnSpc>
            </a:pPr>
            <a:r>
              <a:rPr kumimoji="1" lang="ja-JP" altLang="en-US" sz="2800" dirty="0"/>
              <a:t>表１ スタック操作の処理</a:t>
            </a:r>
          </a:p>
          <a:p>
            <a:pPr>
              <a:lnSpc>
                <a:spcPct val="95000"/>
              </a:lnSpc>
            </a:pPr>
            <a:endParaRPr kumimoji="1" lang="en-US" altLang="ja-JP" sz="2800" dirty="0"/>
          </a:p>
        </p:txBody>
      </p:sp>
      <p:graphicFrame>
        <p:nvGraphicFramePr>
          <p:cNvPr id="3" name="表 4">
            <a:extLst>
              <a:ext uri="{FF2B5EF4-FFF2-40B4-BE49-F238E27FC236}">
                <a16:creationId xmlns:a16="http://schemas.microsoft.com/office/drawing/2014/main" id="{F5F849A5-8332-5986-2181-E92D8C041F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627828"/>
              </p:ext>
            </p:extLst>
          </p:nvPr>
        </p:nvGraphicFramePr>
        <p:xfrm>
          <a:off x="369776" y="3966168"/>
          <a:ext cx="11485276" cy="2487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6965">
                  <a:extLst>
                    <a:ext uri="{9D8B030D-6E8A-4147-A177-3AD203B41FA5}">
                      <a16:colId xmlns:a16="http://schemas.microsoft.com/office/drawing/2014/main" val="1413230067"/>
                    </a:ext>
                  </a:extLst>
                </a:gridCol>
                <a:gridCol w="3176965">
                  <a:extLst>
                    <a:ext uri="{9D8B030D-6E8A-4147-A177-3AD203B41FA5}">
                      <a16:colId xmlns:a16="http://schemas.microsoft.com/office/drawing/2014/main" val="2091218108"/>
                    </a:ext>
                  </a:extLst>
                </a:gridCol>
                <a:gridCol w="5131346">
                  <a:extLst>
                    <a:ext uri="{9D8B030D-6E8A-4147-A177-3AD203B41FA5}">
                      <a16:colId xmlns:a16="http://schemas.microsoft.com/office/drawing/2014/main" val="16109115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処理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戻り値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説明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928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err="1"/>
                        <a:t>init</a:t>
                      </a:r>
                      <a:r>
                        <a:rPr kumimoji="1" lang="en-US" altLang="ja-JP" sz="2400" dirty="0"/>
                        <a:t>()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なし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スタックを初期化する</a:t>
                      </a:r>
                      <a:endParaRPr kumimoji="1" lang="en-US" altLang="ja-JP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224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push(</a:t>
                      </a:r>
                      <a:r>
                        <a:rPr kumimoji="1" lang="ja-JP" altLang="en-US" sz="2400" dirty="0"/>
                        <a:t>文字列型</a:t>
                      </a:r>
                      <a:r>
                        <a:rPr kumimoji="1" lang="en-US" altLang="ja-JP" sz="2400" dirty="0"/>
                        <a:t>: s)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なし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kumimoji="1" lang="ja-JP" altLang="en-US" sz="2400" dirty="0"/>
                        <a:t>スタックに文字列 </a:t>
                      </a:r>
                      <a:r>
                        <a:rPr kumimoji="1" lang="en-US" altLang="ja-JP" sz="2400" dirty="0"/>
                        <a:t>s </a:t>
                      </a:r>
                      <a:r>
                        <a:rPr kumimoji="1" lang="ja-JP" altLang="en-US" sz="2400" dirty="0"/>
                        <a:t>をデータとして追加する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246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pop()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文字列型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kumimoji="1" lang="ja-JP" altLang="en-US" sz="2400" dirty="0"/>
                        <a:t>スタックの先頭にあるデータを取り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kumimoji="1" lang="ja-JP" altLang="en-US" sz="2400" dirty="0"/>
                        <a:t>出し，その値を出力する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677818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1452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286">
        <p:fade/>
      </p:transition>
    </mc:Choice>
    <mc:Fallback xmlns="">
      <p:transition spd="med" advTm="20286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DAA8D64-BA20-44D1-ECB3-FA69C8CD8FAB}"/>
              </a:ext>
            </a:extLst>
          </p:cNvPr>
          <p:cNvSpPr txBox="1"/>
          <p:nvPr/>
        </p:nvSpPr>
        <p:spPr>
          <a:xfrm>
            <a:off x="5446340" y="5936688"/>
            <a:ext cx="4968552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>
                <a:solidFill>
                  <a:srgbClr val="FF0000"/>
                </a:solidFill>
              </a:rPr>
              <a:t>答え　ウ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AAC679D-7B6E-BD67-FEE8-D3905AA4A970}"/>
              </a:ext>
            </a:extLst>
          </p:cNvPr>
          <p:cNvSpPr txBox="1"/>
          <p:nvPr/>
        </p:nvSpPr>
        <p:spPr>
          <a:xfrm>
            <a:off x="333772" y="116632"/>
            <a:ext cx="3096344" cy="5413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sz="2800" dirty="0"/>
              <a:t>〔</a:t>
            </a:r>
            <a:r>
              <a:rPr kumimoji="1" lang="ja-JP" altLang="en-US" sz="2800" dirty="0"/>
              <a:t>プログラム</a:t>
            </a:r>
            <a:r>
              <a:rPr kumimoji="1" lang="en-US" altLang="ja-JP" sz="2800" dirty="0"/>
              <a:t>〕</a:t>
            </a:r>
          </a:p>
          <a:p>
            <a:pPr>
              <a:lnSpc>
                <a:spcPct val="95000"/>
              </a:lnSpc>
            </a:pPr>
            <a:r>
              <a:rPr kumimoji="1" lang="en-US" altLang="ja-JP" sz="2800" dirty="0"/>
              <a:t>○</a:t>
            </a:r>
            <a:r>
              <a:rPr kumimoji="1" lang="en-US" altLang="ja-JP" sz="2800" dirty="0" err="1"/>
              <a:t>stackData</a:t>
            </a:r>
            <a:r>
              <a:rPr kumimoji="1" lang="en-US" altLang="ja-JP" sz="2800" dirty="0"/>
              <a:t>()</a:t>
            </a:r>
          </a:p>
          <a:p>
            <a:pPr>
              <a:lnSpc>
                <a:spcPct val="95000"/>
              </a:lnSpc>
            </a:pPr>
            <a:r>
              <a:rPr kumimoji="1" lang="en-US" altLang="ja-JP" sz="2800" dirty="0" err="1"/>
              <a:t>init</a:t>
            </a:r>
            <a:r>
              <a:rPr kumimoji="1" lang="en-US" altLang="ja-JP" sz="2800" dirty="0"/>
              <a:t>()</a:t>
            </a:r>
          </a:p>
          <a:p>
            <a:pPr>
              <a:lnSpc>
                <a:spcPct val="95000"/>
              </a:lnSpc>
            </a:pPr>
            <a:r>
              <a:rPr kumimoji="1" lang="en-US" altLang="ja-JP" sz="2800" dirty="0"/>
              <a:t>push("E")</a:t>
            </a:r>
          </a:p>
          <a:p>
            <a:pPr>
              <a:lnSpc>
                <a:spcPct val="95000"/>
              </a:lnSpc>
            </a:pPr>
            <a:r>
              <a:rPr kumimoji="1" lang="en-US" altLang="ja-JP" sz="2800" dirty="0"/>
              <a:t>push(“E")</a:t>
            </a:r>
          </a:p>
          <a:p>
            <a:pPr>
              <a:lnSpc>
                <a:spcPct val="95000"/>
              </a:lnSpc>
            </a:pPr>
            <a:r>
              <a:rPr kumimoji="1" lang="en-US" altLang="ja-JP" sz="2800" dirty="0"/>
              <a:t>pop()</a:t>
            </a:r>
          </a:p>
          <a:p>
            <a:pPr>
              <a:lnSpc>
                <a:spcPct val="95000"/>
              </a:lnSpc>
            </a:pPr>
            <a:r>
              <a:rPr kumimoji="1" lang="en-US" altLang="ja-JP" sz="2800" dirty="0"/>
              <a:t>push(“I")</a:t>
            </a:r>
          </a:p>
          <a:p>
            <a:pPr>
              <a:lnSpc>
                <a:spcPct val="95000"/>
              </a:lnSpc>
            </a:pPr>
            <a:r>
              <a:rPr kumimoji="1" lang="en-US" altLang="ja-JP" sz="2800" dirty="0"/>
              <a:t>push(“H")</a:t>
            </a:r>
          </a:p>
          <a:p>
            <a:pPr>
              <a:lnSpc>
                <a:spcPct val="95000"/>
              </a:lnSpc>
            </a:pPr>
            <a:r>
              <a:rPr kumimoji="1" lang="en-US" altLang="ja-JP" sz="2800" dirty="0"/>
              <a:t>pop()</a:t>
            </a:r>
          </a:p>
          <a:p>
            <a:pPr>
              <a:lnSpc>
                <a:spcPct val="95000"/>
              </a:lnSpc>
            </a:pPr>
            <a:r>
              <a:rPr kumimoji="1" lang="en-US" altLang="ja-JP" sz="2800" dirty="0"/>
              <a:t>pop()</a:t>
            </a:r>
          </a:p>
          <a:p>
            <a:pPr>
              <a:lnSpc>
                <a:spcPct val="95000"/>
              </a:lnSpc>
            </a:pPr>
            <a:r>
              <a:rPr kumimoji="1" lang="en-US" altLang="ja-JP" sz="2800" dirty="0"/>
              <a:t>push(“M")</a:t>
            </a:r>
          </a:p>
          <a:p>
            <a:pPr>
              <a:lnSpc>
                <a:spcPct val="95000"/>
              </a:lnSpc>
            </a:pPr>
            <a:r>
              <a:rPr kumimoji="1" lang="en-US" altLang="ja-JP" sz="2800" dirty="0"/>
              <a:t>pop()</a:t>
            </a:r>
          </a:p>
          <a:p>
            <a:pPr>
              <a:lnSpc>
                <a:spcPct val="95000"/>
              </a:lnSpc>
            </a:pPr>
            <a:r>
              <a:rPr kumimoji="1" lang="en-US" altLang="ja-JP" sz="2800" dirty="0"/>
              <a:t>pop()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B300861-156D-8D12-3880-D6E5B07816C6}"/>
              </a:ext>
            </a:extLst>
          </p:cNvPr>
          <p:cNvSpPr txBox="1"/>
          <p:nvPr/>
        </p:nvSpPr>
        <p:spPr>
          <a:xfrm>
            <a:off x="5590356" y="1268760"/>
            <a:ext cx="496855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ja-JP" altLang="en-US" dirty="0"/>
              <a:t>解答群</a:t>
            </a:r>
            <a:endParaRPr kumimoji="1" lang="en-US" altLang="ja-JP" dirty="0"/>
          </a:p>
          <a:p>
            <a:pPr>
              <a:lnSpc>
                <a:spcPct val="95000"/>
              </a:lnSpc>
            </a:pPr>
            <a:r>
              <a:rPr kumimoji="1" lang="ja-JP" altLang="en-US" dirty="0"/>
              <a:t>ア　</a:t>
            </a:r>
            <a:r>
              <a:rPr kumimoji="1" lang="en-US" altLang="ja-JP" dirty="0"/>
              <a:t>EEIHM</a:t>
            </a:r>
          </a:p>
          <a:p>
            <a:pPr>
              <a:lnSpc>
                <a:spcPct val="95000"/>
              </a:lnSpc>
            </a:pPr>
            <a:r>
              <a:rPr kumimoji="1" lang="ja-JP" altLang="en-US" dirty="0"/>
              <a:t>イ　</a:t>
            </a:r>
            <a:r>
              <a:rPr kumimoji="1" lang="en-US" altLang="ja-JP" dirty="0"/>
              <a:t>EEHIM</a:t>
            </a:r>
          </a:p>
          <a:p>
            <a:pPr>
              <a:lnSpc>
                <a:spcPct val="95000"/>
              </a:lnSpc>
            </a:pPr>
            <a:r>
              <a:rPr kumimoji="1" lang="ja-JP" altLang="en-US" dirty="0"/>
              <a:t>ウ　</a:t>
            </a:r>
            <a:r>
              <a:rPr kumimoji="1" lang="en-US" altLang="ja-JP" dirty="0"/>
              <a:t>EHIME</a:t>
            </a:r>
          </a:p>
          <a:p>
            <a:pPr>
              <a:lnSpc>
                <a:spcPct val="95000"/>
              </a:lnSpc>
            </a:pPr>
            <a:r>
              <a:rPr kumimoji="1" lang="ja-JP" altLang="en-US" dirty="0"/>
              <a:t>エ　</a:t>
            </a:r>
            <a:r>
              <a:rPr kumimoji="1" lang="en-US" altLang="ja-JP" dirty="0"/>
              <a:t>MHIEE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0321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286">
        <p:fade/>
      </p:transition>
    </mc:Choice>
    <mc:Fallback>
      <p:transition spd="med" advTm="2028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LMS_API_VERSION" val="SCORM 2004 (4th edition)"/>
  <p:tag name="ISPRING_ULTRA_SCORM_COURSE_ID" val="AED1C028-6B14-44E4-BF1A-B04745AF2020"/>
  <p:tag name="ISPRING_CMI5_LAUNCH_METHOD" val="any window"/>
  <p:tag name="ISPRING_SCORM_ENDPOINT" val="&lt;endpoint&gt;&lt;enable&gt;0&lt;/enable&gt;&lt;lrs&gt;https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\u001D\uFFFDQF{01B96F37-C67E-4624-BDB1-D4B60C7BFAF5}&quot;,&quot;C:\\Users\\user\\Desktop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free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,&quot;uploadSources&quot;:true}}"/>
  <p:tag name="ISPRING_SCORM_RATE_QUIZZES" val="0"/>
  <p:tag name="ISPRING_SCORM_PASSING_SCORE" val="100.000000"/>
  <p:tag name="ISPRING_PRESENTATION_TITLE" val="基本情報処理Ⅰ-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73671473-393B-45ED-8D91-2F131120343F}:25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3.5|34.3"/>
  <p:tag name="GENSWF_SLIDE_UID" val="{FEAE8337-C4EB-41D1-AF9F-9AA0C4493115}:27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D7AE358B-E4BA-4908-9C91-78929D97824E}:26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D7AE358B-E4BA-4908-9C91-78929D97824E}:263"/>
</p:tagLst>
</file>

<file path=ppt/theme/theme1.xml><?xml version="1.0" encoding="utf-8"?>
<a:theme xmlns:a="http://schemas.openxmlformats.org/drawingml/2006/main" name="新学期のためのプレゼンテーション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5000"/>
          </a:lnSpc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628380_TF03460615" id="{CA9D3811-3666-41E3-B104-1D002DE833B4}" vid="{A8E86416-DCF4-4C40-BC8C-F1CFAE8FB0A3}"/>
    </a:ext>
  </a:extLst>
</a:theme>
</file>

<file path=ppt/theme/theme2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新学期のためのプレゼンテーション</Template>
  <TotalTime>1556</TotalTime>
  <Words>843</Words>
  <Application>Microsoft Office PowerPoint</Application>
  <PresentationFormat>ユーザー設定</PresentationFormat>
  <Paragraphs>115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Meiryo UI</vt:lpstr>
      <vt:lpstr>Arial</vt:lpstr>
      <vt:lpstr>Century Gothic</vt:lpstr>
      <vt:lpstr>新学期のためのプレゼンテーション</vt:lpstr>
      <vt:lpstr>ユニット1　セクション2　アルゴリズムとプログラミング</vt:lpstr>
      <vt:lpstr>キュー</vt:lpstr>
      <vt:lpstr>練習問題1 </vt:lpstr>
      <vt:lpstr>スタック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基本情報処理Ⅰ-1</dc:title>
  <dc:creator>遠藤 順一</dc:creator>
  <cp:lastModifiedBy>遠藤 順一</cp:lastModifiedBy>
  <cp:revision>96</cp:revision>
  <dcterms:created xsi:type="dcterms:W3CDTF">2024-03-08T02:46:09Z</dcterms:created>
  <dcterms:modified xsi:type="dcterms:W3CDTF">2024-05-31T12:12:03Z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74068100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