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4"/>
  </p:notesMasterIdLst>
  <p:handoutMasterIdLst>
    <p:handoutMasterId r:id="rId15"/>
  </p:handoutMasterIdLst>
  <p:sldIdLst>
    <p:sldId id="258" r:id="rId2"/>
    <p:sldId id="269" r:id="rId3"/>
    <p:sldId id="275" r:id="rId4"/>
    <p:sldId id="260" r:id="rId5"/>
    <p:sldId id="270" r:id="rId6"/>
    <p:sldId id="261" r:id="rId7"/>
    <p:sldId id="271" r:id="rId8"/>
    <p:sldId id="272" r:id="rId9"/>
    <p:sldId id="262" r:id="rId10"/>
    <p:sldId id="273" r:id="rId11"/>
    <p:sldId id="274" r:id="rId12"/>
    <p:sldId id="263" r:id="rId13"/>
  </p:sldIdLst>
  <p:sldSz cx="12188825" cy="6858000"/>
  <p:notesSz cx="6858000" cy="9144000"/>
  <p:custDataLst>
    <p:tags r:id="rId16"/>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071" userDrawn="1">
          <p15:clr>
            <a:srgbClr val="A4A3A4"/>
          </p15:clr>
        </p15:guide>
        <p15:guide id="6" pos="3839">
          <p15:clr>
            <a:srgbClr val="A4A3A4"/>
          </p15:clr>
        </p15:guide>
        <p15:guide id="7" pos="704">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4353" autoAdjust="0"/>
  </p:normalViewPr>
  <p:slideViewPr>
    <p:cSldViewPr showGuides="1">
      <p:cViewPr varScale="1">
        <p:scale>
          <a:sx n="69" d="100"/>
          <a:sy n="69" d="100"/>
        </p:scale>
        <p:origin x="1338" y="78"/>
      </p:cViewPr>
      <p:guideLst>
        <p:guide orient="horz" pos="2160"/>
        <p:guide orient="horz" pos="945"/>
        <p:guide orient="horz" pos="3884"/>
        <p:guide orient="horz" pos="192"/>
        <p:guide orient="horz" pos="1071"/>
        <p:guide pos="3839"/>
        <p:guide pos="704"/>
        <p:guide pos="7102"/>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5/25/2024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5/25/2024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1</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、アルゴリズムとプログラミング</a:t>
            </a:r>
            <a:endParaRPr lang="en-US" altLang="ja-JP" dirty="0">
              <a:latin typeface="Meiryo UI" panose="020B0604030504040204" pitchFamily="34" charset="-128"/>
              <a:ea typeface="Meiryo UI" panose="020B0604030504040204" pitchFamily="34" charset="-128"/>
            </a:endParaRPr>
          </a:p>
          <a:p>
            <a:pPr rtl="0"/>
            <a:r>
              <a:rPr lang="ja-JP" altLang="en-US" dirty="0">
                <a:latin typeface="Meiryo UI" panose="020B0604030504040204" pitchFamily="34" charset="-128"/>
                <a:ea typeface="Meiryo UI" panose="020B0604030504040204" pitchFamily="34" charset="-128"/>
              </a:rPr>
              <a:t>アルゴリズムの</a:t>
            </a:r>
            <a:r>
              <a:rPr lang="en-US" altLang="ja-JP" dirty="0">
                <a:latin typeface="Meiryo UI" panose="020B0604030504040204" pitchFamily="34" charset="-128"/>
                <a:ea typeface="Meiryo UI" panose="020B0604030504040204" pitchFamily="34" charset="-128"/>
              </a:rPr>
              <a:t>1</a:t>
            </a:r>
            <a:r>
              <a:rPr lang="ja-JP" altLang="en-US" dirty="0">
                <a:latin typeface="Meiryo UI" panose="020B0604030504040204" pitchFamily="34" charset="-128"/>
                <a:ea typeface="Meiryo UI" panose="020B0604030504040204" pitchFamily="34" charset="-128"/>
              </a:rPr>
              <a:t>回目</a:t>
            </a:r>
            <a:endParaRPr lang="en-US" altLang="ja-JP" dirty="0">
              <a:latin typeface="Meiryo UI" panose="020B0604030504040204" pitchFamily="34" charset="-128"/>
              <a:ea typeface="Meiryo UI" panose="020B0604030504040204" pitchFamily="34" charset="-128"/>
            </a:endParaRPr>
          </a:p>
          <a:p>
            <a:pPr rtl="0"/>
            <a:r>
              <a:rPr lang="ja-JP" altLang="en-US" dirty="0">
                <a:latin typeface="Meiryo UI" panose="020B0604030504040204" pitchFamily="34" charset="-128"/>
                <a:ea typeface="Meiryo UI" panose="020B0604030504040204" pitchFamily="34" charset="-128"/>
              </a:rPr>
              <a:t>内容は、アルゴリズムと変数、フローチャートと疑似言語です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疑似言語の例として、</a:t>
            </a:r>
            <a:r>
              <a:rPr kumimoji="1" lang="en-US" altLang="ja-JP" dirty="0"/>
              <a:t>1</a:t>
            </a:r>
            <a:r>
              <a:rPr kumimoji="1" lang="ja-JP" altLang="en-US" dirty="0"/>
              <a:t>から</a:t>
            </a:r>
            <a:r>
              <a:rPr kumimoji="1" lang="en-US" altLang="ja-JP" dirty="0"/>
              <a:t>100</a:t>
            </a:r>
            <a:r>
              <a:rPr kumimoji="1" lang="ja-JP" altLang="en-US" dirty="0"/>
              <a:t>までの奇数の値を合計するプログラムを示す。</a:t>
            </a:r>
            <a:endParaRPr kumimoji="1" lang="en-US" altLang="ja-JP" dirty="0"/>
          </a:p>
          <a:p>
            <a:r>
              <a:rPr kumimoji="1" lang="ja-JP" altLang="en-US" dirty="0"/>
              <a:t>まず、関数名として</a:t>
            </a:r>
            <a:r>
              <a:rPr kumimoji="1" lang="en-US" altLang="ja-JP" dirty="0" err="1"/>
              <a:t>sumodd</a:t>
            </a:r>
            <a:r>
              <a:rPr kumimoji="1" lang="ja-JP" altLang="en-US" dirty="0"/>
              <a:t>を記述している。</a:t>
            </a:r>
            <a:endParaRPr kumimoji="1" lang="en-US" altLang="ja-JP" dirty="0"/>
          </a:p>
          <a:p>
            <a:r>
              <a:rPr kumimoji="1" lang="ja-JP" altLang="en-US" dirty="0"/>
              <a:t>次に整数型の変数、</a:t>
            </a:r>
            <a:r>
              <a:rPr kumimoji="1" lang="en-US" altLang="ja-JP" dirty="0"/>
              <a:t>sum</a:t>
            </a:r>
            <a:r>
              <a:rPr kumimoji="1" lang="ja-JP" altLang="en-US" dirty="0"/>
              <a:t>と</a:t>
            </a:r>
            <a:r>
              <a:rPr kumimoji="1" lang="en-US" altLang="ja-JP" dirty="0"/>
              <a:t>n</a:t>
            </a:r>
            <a:r>
              <a:rPr kumimoji="1" lang="ja-JP" altLang="en-US" dirty="0"/>
              <a:t>を宣言している。データ型には整数型の他に、実数型、文字型、文字列型、論理型、レコード型などがある。</a:t>
            </a:r>
            <a:endParaRPr kumimoji="1" lang="en-US" altLang="ja-JP" dirty="0"/>
          </a:p>
          <a:p>
            <a:r>
              <a:rPr kumimoji="1" lang="ja-JP" altLang="en-US" dirty="0"/>
              <a:t>変数</a:t>
            </a:r>
            <a:r>
              <a:rPr kumimoji="1" lang="en-US" altLang="ja-JP" dirty="0"/>
              <a:t>n</a:t>
            </a:r>
            <a:r>
              <a:rPr kumimoji="1" lang="ja-JP" altLang="en-US" dirty="0"/>
              <a:t>には</a:t>
            </a:r>
            <a:r>
              <a:rPr kumimoji="1" lang="en-US" altLang="ja-JP" dirty="0"/>
              <a:t>1</a:t>
            </a:r>
            <a:r>
              <a:rPr kumimoji="1" lang="ja-JP" altLang="en-US" dirty="0"/>
              <a:t>を代入し、変数</a:t>
            </a:r>
            <a:r>
              <a:rPr kumimoji="1" lang="en-US" altLang="ja-JP" dirty="0"/>
              <a:t>sum</a:t>
            </a:r>
            <a:r>
              <a:rPr kumimoji="1" lang="ja-JP" altLang="en-US" dirty="0"/>
              <a:t>には</a:t>
            </a:r>
            <a:r>
              <a:rPr kumimoji="1" lang="en-US" altLang="ja-JP" dirty="0"/>
              <a:t>0</a:t>
            </a:r>
            <a:r>
              <a:rPr kumimoji="1" lang="ja-JP" altLang="en-US" dirty="0"/>
              <a:t>を代入して、初期化する。</a:t>
            </a:r>
            <a:endParaRPr kumimoji="1" lang="en-US" altLang="ja-JP" dirty="0"/>
          </a:p>
          <a:p>
            <a:endParaRPr kumimoji="1" lang="en-US" altLang="ja-JP" dirty="0"/>
          </a:p>
          <a:p>
            <a:r>
              <a:rPr kumimoji="1" lang="ja-JP" altLang="en-US" dirty="0"/>
              <a:t>次の</a:t>
            </a:r>
            <a:r>
              <a:rPr kumimoji="1" lang="en-US" altLang="ja-JP" dirty="0"/>
              <a:t>for()</a:t>
            </a:r>
            <a:r>
              <a:rPr kumimoji="1" lang="ja-JP" altLang="en-US" dirty="0"/>
              <a:t>から</a:t>
            </a:r>
            <a:r>
              <a:rPr kumimoji="1" lang="en-US" altLang="ja-JP" dirty="0" err="1"/>
              <a:t>endfor</a:t>
            </a:r>
            <a:r>
              <a:rPr kumimoji="1" lang="ja-JP" altLang="en-US" dirty="0"/>
              <a:t>までは、繰返し処理を表しています。括弧の中の「</a:t>
            </a:r>
            <a:r>
              <a:rPr kumimoji="1" lang="en-US" altLang="ja-JP" dirty="0"/>
              <a:t>n </a:t>
            </a:r>
            <a:r>
              <a:rPr kumimoji="1" lang="ja-JP" altLang="en-US" dirty="0"/>
              <a:t>を</a:t>
            </a:r>
            <a:r>
              <a:rPr kumimoji="1" lang="en-US" altLang="ja-JP" dirty="0"/>
              <a:t>1</a:t>
            </a:r>
            <a:r>
              <a:rPr kumimoji="1" lang="ja-JP" altLang="en-US" dirty="0"/>
              <a:t>から</a:t>
            </a:r>
            <a:r>
              <a:rPr kumimoji="1" lang="en-US" altLang="ja-JP" dirty="0"/>
              <a:t>100</a:t>
            </a:r>
            <a:r>
              <a:rPr kumimoji="1" lang="ja-JP" altLang="en-US" dirty="0"/>
              <a:t>まで</a:t>
            </a:r>
            <a:r>
              <a:rPr kumimoji="1" lang="en-US" altLang="ja-JP" dirty="0"/>
              <a:t>1</a:t>
            </a:r>
            <a:r>
              <a:rPr kumimoji="1" lang="ja-JP" altLang="en-US" dirty="0"/>
              <a:t>ずつ増やす」は、制御記述です。</a:t>
            </a:r>
            <a:endParaRPr kumimoji="1" lang="en-US" altLang="ja-JP" dirty="0"/>
          </a:p>
          <a:p>
            <a:r>
              <a:rPr kumimoji="1" lang="en-US" altLang="ja-JP" dirty="0"/>
              <a:t>if()</a:t>
            </a:r>
            <a:r>
              <a:rPr kumimoji="1" lang="ja-JP" altLang="en-US" dirty="0"/>
              <a:t>は、変数</a:t>
            </a:r>
            <a:r>
              <a:rPr kumimoji="1" lang="en-US" altLang="ja-JP" dirty="0"/>
              <a:t>n</a:t>
            </a:r>
            <a:r>
              <a:rPr kumimoji="1" lang="ja-JP" altLang="en-US" dirty="0"/>
              <a:t>の値が奇数かどうかを判定しています。もし、条件式「</a:t>
            </a:r>
            <a:r>
              <a:rPr kumimoji="1" lang="en-US" altLang="ja-JP" dirty="0"/>
              <a:t>n%2</a:t>
            </a:r>
            <a:r>
              <a:rPr kumimoji="1" lang="ja-JP" altLang="en-US" dirty="0"/>
              <a:t> ≠ </a:t>
            </a:r>
            <a:r>
              <a:rPr kumimoji="1" lang="en-US" altLang="ja-JP" dirty="0"/>
              <a:t>0</a:t>
            </a:r>
            <a:r>
              <a:rPr kumimoji="1" lang="ja-JP" altLang="en-US" dirty="0"/>
              <a:t>」が真であれば、変数</a:t>
            </a:r>
            <a:r>
              <a:rPr kumimoji="1" lang="en-US" altLang="ja-JP" dirty="0"/>
              <a:t>sum</a:t>
            </a:r>
            <a:r>
              <a:rPr kumimoji="1" lang="ja-JP" altLang="en-US" dirty="0"/>
              <a:t>に変数ｎの値を加算します。</a:t>
            </a:r>
            <a:endParaRPr kumimoji="1" lang="en-US" altLang="ja-JP" dirty="0"/>
          </a:p>
          <a:p>
            <a:r>
              <a:rPr kumimoji="1" lang="en-US" altLang="ja-JP" dirty="0"/>
              <a:t>/*</a:t>
            </a:r>
            <a:r>
              <a:rPr kumimoji="1" lang="ja-JP" altLang="en-US" dirty="0"/>
              <a:t>と*</a:t>
            </a:r>
            <a:r>
              <a:rPr kumimoji="1" lang="en-US" altLang="ja-JP" dirty="0"/>
              <a:t>/</a:t>
            </a:r>
            <a:r>
              <a:rPr kumimoji="1" lang="ja-JP" altLang="en-US" dirty="0"/>
              <a:t>の間に書かれた文章は、注釈です。プログラムには、影響しません。</a:t>
            </a:r>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10</a:t>
            </a:fld>
            <a:endParaRPr lang="ja-JP" altLang="en-US"/>
          </a:p>
        </p:txBody>
      </p:sp>
    </p:spTree>
    <p:extLst>
      <p:ext uri="{BB962C8B-B14F-4D97-AF65-F5344CB8AC3E}">
        <p14:creationId xmlns:p14="http://schemas.microsoft.com/office/powerpoint/2010/main" val="189514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11</a:t>
            </a:fld>
            <a:endParaRPr lang="ja-JP" altLang="en-US" noProof="0"/>
          </a:p>
        </p:txBody>
      </p:sp>
    </p:spTree>
    <p:extLst>
      <p:ext uri="{BB962C8B-B14F-4D97-AF65-F5344CB8AC3E}">
        <p14:creationId xmlns:p14="http://schemas.microsoft.com/office/powerpoint/2010/main" val="878630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12</a:t>
            </a:fld>
            <a:endParaRPr lang="ja-JP" altLang="en-US"/>
          </a:p>
        </p:txBody>
      </p:sp>
    </p:spTree>
    <p:extLst>
      <p:ext uri="{BB962C8B-B14F-4D97-AF65-F5344CB8AC3E}">
        <p14:creationId xmlns:p14="http://schemas.microsoft.com/office/powerpoint/2010/main" val="1192860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アルゴリズムは、任意の問題を解いたり、何らかの目標を達成するための手順のことです。</a:t>
            </a:r>
            <a:endParaRPr kumimoji="1" lang="en-US" altLang="ja-JP" dirty="0"/>
          </a:p>
          <a:p>
            <a:r>
              <a:rPr kumimoji="1" lang="ja-JP" altLang="en-US" dirty="0"/>
              <a:t>例えば、カボチャを用意して、皮をむいたり、適当な大きさに切ったり、鍋で煮たりして、調味料で味を付けて、カボチャのスープを</a:t>
            </a:r>
            <a:endParaRPr kumimoji="1" lang="en-US" altLang="ja-JP" dirty="0"/>
          </a:p>
          <a:p>
            <a:r>
              <a:rPr kumimoji="1" lang="ja-JP" altLang="en-US" dirty="0"/>
              <a:t>作るレシピのようなものです。</a:t>
            </a:r>
            <a:endParaRPr kumimoji="1" lang="en-US" altLang="ja-JP" dirty="0"/>
          </a:p>
          <a:p>
            <a:r>
              <a:rPr kumimoji="1" lang="ja-JP" altLang="en-US" dirty="0"/>
              <a:t>カボチャのスープを作るレシピには、いろいろなバリエーションがあるように、同じ処理を実行するためのアルゴリズムのいろいろなものがあります。</a:t>
            </a:r>
            <a:endParaRPr kumimoji="1" lang="en-US" altLang="ja-JP" dirty="0"/>
          </a:p>
          <a:p>
            <a:r>
              <a:rPr kumimoji="1" lang="ja-JP" altLang="en-US" dirty="0"/>
              <a:t>プログラミングが容易なもの、計算の効率が良いもの、結果の精度が高いもの、など必要な条件によって使い分けることができます。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データを並べ替える手順でる、ソートアルゴリズムを例として見てみましょう。</a:t>
            </a:r>
            <a:endParaRPr kumimoji="1" lang="en-US" altLang="ja-JP" dirty="0"/>
          </a:p>
          <a:p>
            <a:r>
              <a:rPr kumimoji="1" lang="ja-JP" altLang="en-US" dirty="0"/>
              <a:t>データを昇順や、降順に並べ替えるソートアルゴリズムには、いろいろなバリエーションがあります。</a:t>
            </a:r>
            <a:endParaRPr kumimoji="1" lang="en-US" altLang="ja-JP" dirty="0"/>
          </a:p>
          <a:p>
            <a:endParaRPr kumimoji="1" lang="en-US" altLang="ja-JP" dirty="0"/>
          </a:p>
          <a:p>
            <a:r>
              <a:rPr kumimoji="1" lang="ja-JP" altLang="en-US" dirty="0"/>
              <a:t>バブルソートは、隣り合うデータどうしを比較して、大小関係の状態により値を入れ替えます。この操作を</a:t>
            </a:r>
            <a:endParaRPr kumimoji="1" lang="en-US" altLang="ja-JP" dirty="0"/>
          </a:p>
          <a:p>
            <a:r>
              <a:rPr kumimoji="1" lang="ja-JP" altLang="en-US" dirty="0"/>
              <a:t>繰り返すことで、データを大きい順や小さい順に並べ替えることができます。比較的、手順が簡単ですが</a:t>
            </a:r>
            <a:endParaRPr kumimoji="1" lang="en-US" altLang="ja-JP" dirty="0"/>
          </a:p>
          <a:p>
            <a:r>
              <a:rPr kumimoji="1" lang="ja-JP" altLang="en-US" dirty="0"/>
              <a:t>計算回数のオーダーはデータ数の</a:t>
            </a:r>
            <a:r>
              <a:rPr kumimoji="1" lang="en-US" altLang="ja-JP" dirty="0"/>
              <a:t>2</a:t>
            </a:r>
            <a:r>
              <a:rPr kumimoji="1" lang="ja-JP" altLang="en-US" dirty="0"/>
              <a:t>乗になります。</a:t>
            </a:r>
            <a:endParaRPr kumimoji="1" lang="en-US" altLang="ja-JP" dirty="0"/>
          </a:p>
          <a:p>
            <a:endParaRPr kumimoji="1" lang="en-US" altLang="ja-JP" dirty="0"/>
          </a:p>
          <a:p>
            <a:pPr>
              <a:lnSpc>
                <a:spcPct val="95000"/>
              </a:lnSpc>
            </a:pPr>
            <a:r>
              <a:rPr kumimoji="1" lang="ja-JP" altLang="en-US" dirty="0"/>
              <a:t>クイックソートは、ピボットと呼ばれる基準値を決めて、データ群を基準以上と基準未満の</a:t>
            </a:r>
            <a:r>
              <a:rPr kumimoji="1" lang="en-US" altLang="ja-JP" dirty="0"/>
              <a:t>2</a:t>
            </a:r>
            <a:r>
              <a:rPr kumimoji="1" lang="ja-JP" altLang="en-US" dirty="0"/>
              <a:t>つのグループに分割し、処理を繰り返すことで要素を入れ替えていきます。</a:t>
            </a:r>
            <a:endParaRPr kumimoji="1" lang="en-US" altLang="ja-JP" dirty="0"/>
          </a:p>
          <a:p>
            <a:pPr>
              <a:lnSpc>
                <a:spcPct val="95000"/>
              </a:lnSpc>
            </a:pPr>
            <a:r>
              <a:rPr kumimoji="1" lang="ja-JP" altLang="en-US" dirty="0"/>
              <a:t>このアルゴリズムでは、計算回数が少なくて済む場合があります。平均の計算回数は、データ数をｎとするとｎ　</a:t>
            </a:r>
            <a:r>
              <a:rPr kumimoji="1" lang="en-US" altLang="ja-JP" dirty="0"/>
              <a:t>log</a:t>
            </a:r>
            <a:r>
              <a:rPr kumimoji="1" lang="ja-JP" altLang="en-US" dirty="0"/>
              <a:t>　ｎのオーダーです。</a:t>
            </a:r>
            <a:endParaRPr kumimoji="1" lang="en-US" altLang="ja-JP" dirty="0"/>
          </a:p>
          <a:p>
            <a:pPr>
              <a:lnSpc>
                <a:spcPct val="95000"/>
              </a:lnSpc>
            </a:pPr>
            <a:r>
              <a:rPr kumimoji="1" lang="ja-JP" altLang="en-US" dirty="0"/>
              <a:t>しかし、場合によっては最悪の場合、計算回数はｎの</a:t>
            </a:r>
            <a:r>
              <a:rPr kumimoji="1" lang="en-US" altLang="ja-JP" dirty="0"/>
              <a:t>2</a:t>
            </a:r>
            <a:r>
              <a:rPr kumimoji="1" lang="ja-JP" altLang="en-US" dirty="0"/>
              <a:t>乗オーダーとなります。</a:t>
            </a:r>
            <a:endParaRPr kumimoji="1" lang="en-US" altLang="ja-JP" dirty="0"/>
          </a:p>
          <a:p>
            <a:pPr>
              <a:lnSpc>
                <a:spcPct val="95000"/>
              </a:lnSpc>
            </a:pPr>
            <a:endParaRPr kumimoji="1" lang="en-US" altLang="ja-JP" dirty="0"/>
          </a:p>
          <a:p>
            <a:pPr>
              <a:lnSpc>
                <a:spcPct val="95000"/>
              </a:lnSpc>
            </a:pPr>
            <a:r>
              <a:rPr kumimoji="1" lang="ja-JP" altLang="en-US" dirty="0"/>
              <a:t>マージソートは、まずデータを分割し、最小の単位からソート、併合（マージ）を繰り返しながら最終的に全体のソートをする、というアルゴリズムです。</a:t>
            </a:r>
            <a:endParaRPr kumimoji="1" lang="en-US" altLang="ja-JP" dirty="0"/>
          </a:p>
          <a:p>
            <a:pPr marL="0" marR="0" lvl="0" indent="0" algn="l" defTabSz="1218987" rtl="0" eaLnBrk="1" fontAlgn="auto" latinLnBrk="0" hangingPunct="1">
              <a:lnSpc>
                <a:spcPct val="95000"/>
              </a:lnSpc>
              <a:spcBef>
                <a:spcPts val="0"/>
              </a:spcBef>
              <a:spcAft>
                <a:spcPts val="0"/>
              </a:spcAft>
              <a:buClrTx/>
              <a:buSzTx/>
              <a:buFontTx/>
              <a:buNone/>
              <a:tabLst/>
              <a:defRPr/>
            </a:pPr>
            <a:r>
              <a:rPr kumimoji="1" lang="ja-JP" altLang="en-US" dirty="0"/>
              <a:t>処理時間が、データの並び方に大きな影響を受けないのが特徴です。計算回数は、データ数をｎとすると、最悪でもｎ　</a:t>
            </a:r>
            <a:r>
              <a:rPr kumimoji="1" lang="en-US" altLang="ja-JP" dirty="0"/>
              <a:t>log</a:t>
            </a:r>
            <a:r>
              <a:rPr kumimoji="1" lang="ja-JP" altLang="en-US" dirty="0"/>
              <a:t>　ｎのオーダーです。</a:t>
            </a:r>
            <a:endParaRPr kumimoji="1" lang="en-US" altLang="ja-JP" dirty="0"/>
          </a:p>
          <a:p>
            <a:pPr marL="0" marR="0" lvl="0" indent="0" algn="l" defTabSz="1218987" rtl="0" eaLnBrk="1" fontAlgn="auto" latinLnBrk="0" hangingPunct="1">
              <a:lnSpc>
                <a:spcPct val="95000"/>
              </a:lnSpc>
              <a:spcBef>
                <a:spcPts val="0"/>
              </a:spcBef>
              <a:spcAft>
                <a:spcPts val="0"/>
              </a:spcAft>
              <a:buClrTx/>
              <a:buSzTx/>
              <a:buFontTx/>
              <a:buNone/>
              <a:tabLst/>
              <a:defRPr/>
            </a:pPr>
            <a:r>
              <a:rPr kumimoji="1" lang="ja-JP" altLang="en-US" dirty="0"/>
              <a:t>このアルゴリズムでは、マージ（併合）をするために、元の配列とは別の新しい配列を準備する必要があり、そのための記憶領域が必要になります。</a:t>
            </a:r>
            <a:endParaRPr kumimoji="1" lang="en-US" altLang="ja-JP" dirty="0"/>
          </a:p>
          <a:p>
            <a:pPr marL="0" marR="0" lvl="0" indent="0" algn="l" defTabSz="1218987" rtl="0" eaLnBrk="1" fontAlgn="auto" latinLnBrk="0" hangingPunct="1">
              <a:lnSpc>
                <a:spcPct val="95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95000"/>
              </a:lnSpc>
              <a:spcBef>
                <a:spcPts val="0"/>
              </a:spcBef>
              <a:spcAft>
                <a:spcPts val="0"/>
              </a:spcAft>
              <a:buClrTx/>
              <a:buSzTx/>
              <a:buFontTx/>
              <a:buNone/>
              <a:tabLst/>
              <a:defRPr/>
            </a:pPr>
            <a:r>
              <a:rPr kumimoji="1" lang="ja-JP" altLang="en-US" dirty="0"/>
              <a:t>このように、同じソートであっても、アルゴリズムによって計算回数や、必要な記憶容量などに違いがあります。</a:t>
            </a:r>
            <a:endParaRPr kumimoji="1" lang="en-US" altLang="ja-JP" dirty="0"/>
          </a:p>
          <a:p>
            <a:pPr>
              <a:lnSpc>
                <a:spcPct val="95000"/>
              </a:lnSpc>
            </a:pPr>
            <a:endParaRPr kumimoji="1" lang="en-US" altLang="ja-JP" dirty="0"/>
          </a:p>
          <a:p>
            <a:pPr>
              <a:lnSpc>
                <a:spcPct val="95000"/>
              </a:lnSpc>
            </a:pP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238701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1" lang="en-US" altLang="ja-JP" dirty="0"/>
              <a:t>3</a:t>
            </a:r>
            <a:r>
              <a:rPr kumimoji="1" lang="ja-JP" altLang="en-US" dirty="0"/>
              <a:t>ケタの</a:t>
            </a:r>
            <a:r>
              <a:rPr kumimoji="1" lang="en-US" altLang="ja-JP" dirty="0"/>
              <a:t>2</a:t>
            </a:r>
            <a:r>
              <a:rPr kumimoji="1" lang="ja-JP" altLang="en-US" dirty="0"/>
              <a:t>進数で表わすことができる値は、</a:t>
            </a:r>
            <a:r>
              <a:rPr kumimoji="1" lang="en-US" altLang="ja-JP" dirty="0"/>
              <a:t>0</a:t>
            </a:r>
            <a:r>
              <a:rPr kumimoji="1" lang="ja-JP" altLang="en-US" dirty="0"/>
              <a:t>、</a:t>
            </a:r>
            <a:r>
              <a:rPr kumimoji="1" lang="en-US" altLang="ja-JP" dirty="0"/>
              <a:t>0</a:t>
            </a:r>
            <a:r>
              <a:rPr kumimoji="1" lang="ja-JP" altLang="en-US" dirty="0"/>
              <a:t>、</a:t>
            </a:r>
            <a:r>
              <a:rPr kumimoji="1" lang="en-US" altLang="ja-JP" dirty="0"/>
              <a:t>0</a:t>
            </a:r>
            <a:r>
              <a:rPr kumimoji="1" lang="ja-JP" altLang="en-US" dirty="0"/>
              <a:t>、、</a:t>
            </a:r>
            <a:r>
              <a:rPr kumimoji="1" lang="en-US" altLang="ja-JP" dirty="0"/>
              <a:t>0</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0</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0</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0</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1</a:t>
            </a:r>
            <a:r>
              <a:rPr kumimoji="1" lang="ja-JP" altLang="en-US" dirty="0"/>
              <a:t>、の</a:t>
            </a:r>
            <a:r>
              <a:rPr kumimoji="1" lang="en-US" altLang="ja-JP" dirty="0"/>
              <a:t>8</a:t>
            </a:r>
            <a:r>
              <a:rPr kumimoji="1" lang="ja-JP" altLang="en-US" dirty="0"/>
              <a:t>通りです。情報量は、</a:t>
            </a:r>
            <a:r>
              <a:rPr kumimoji="1" lang="en-US" altLang="ja-JP" dirty="0"/>
              <a:t>3</a:t>
            </a:r>
            <a:r>
              <a:rPr kumimoji="1" lang="ja-JP" altLang="en-US" dirty="0"/>
              <a:t>ビットです。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en-US" altLang="ja-JP" dirty="0"/>
              <a:t>2</a:t>
            </a:r>
            <a:r>
              <a:rPr kumimoji="1" lang="ja-JP" altLang="en-US" dirty="0"/>
              <a:t>進数のケタ数が、その桁数の</a:t>
            </a:r>
            <a:r>
              <a:rPr kumimoji="1" lang="en-US" altLang="ja-JP" dirty="0"/>
              <a:t>2</a:t>
            </a:r>
            <a:r>
              <a:rPr kumimoji="1" lang="ja-JP" altLang="en-US" dirty="0"/>
              <a:t>進数で表現できる情報量です。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r>
              <a:rPr kumimoji="1" lang="ja-JP" altLang="en-US" dirty="0"/>
              <a:t>ｎケタの</a:t>
            </a:r>
            <a:r>
              <a:rPr kumimoji="1" lang="en-US" altLang="ja-JP" dirty="0"/>
              <a:t>2</a:t>
            </a:r>
            <a:r>
              <a:rPr kumimoji="1" lang="ja-JP" altLang="en-US" dirty="0"/>
              <a:t>進数の情報量はｎビットであると言えます。</a:t>
            </a: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1218987"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2184069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5</a:t>
            </a:fld>
            <a:endParaRPr lang="ja-JP" altLang="en-US" noProof="0"/>
          </a:p>
        </p:txBody>
      </p:sp>
    </p:spTree>
    <p:extLst>
      <p:ext uri="{BB962C8B-B14F-4D97-AF65-F5344CB8AC3E}">
        <p14:creationId xmlns:p14="http://schemas.microsoft.com/office/powerpoint/2010/main" val="2090610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フローチャートは、表</a:t>
            </a:r>
            <a:r>
              <a:rPr kumimoji="1" lang="en-US" altLang="ja-JP" dirty="0"/>
              <a:t>1</a:t>
            </a:r>
            <a:r>
              <a:rPr kumimoji="1" lang="ja-JP" altLang="en-US" dirty="0"/>
              <a:t>にまとめたような記号を用いて、アルゴリズムを記述する方法です。</a:t>
            </a:r>
            <a:endParaRPr kumimoji="1" lang="en-US" altLang="ja-JP" dirty="0"/>
          </a:p>
          <a:p>
            <a:r>
              <a:rPr kumimoji="1" lang="ja-JP" altLang="en-US" dirty="0"/>
              <a:t>端子は、プログラムの開始と終了を表します。また、サブプログラムの入口と出口を表すためにも使われます。</a:t>
            </a:r>
            <a:endParaRPr kumimoji="1" lang="en-US" altLang="ja-JP" dirty="0"/>
          </a:p>
          <a:p>
            <a:r>
              <a:rPr kumimoji="1" lang="ja-JP" altLang="en-US" dirty="0"/>
              <a:t>処理は、「入力」、「記憶」、「演算」、「出力」などを表すために使用します。</a:t>
            </a:r>
            <a:endParaRPr kumimoji="1" lang="en-US" altLang="ja-JP" dirty="0"/>
          </a:p>
          <a:p>
            <a:r>
              <a:rPr kumimoji="1" lang="ja-JP" altLang="en-US" dirty="0"/>
              <a:t>判断は、分岐処理や繰り返し処理を行う際の判定条件を表すために使用します。</a:t>
            </a:r>
            <a:endParaRPr kumimoji="1" lang="en-US" altLang="ja-JP" dirty="0"/>
          </a:p>
          <a:p>
            <a:r>
              <a:rPr kumimoji="1" lang="ja-JP" altLang="en-US" dirty="0"/>
              <a:t>ループ端子は、繰り返し処理の開始位置と終了位置を表すために使用します。</a:t>
            </a:r>
            <a:endParaRPr kumimoji="1" lang="en-US" altLang="ja-JP" dirty="0"/>
          </a:p>
          <a:p>
            <a:r>
              <a:rPr kumimoji="1" lang="ja-JP" altLang="en-US" dirty="0"/>
              <a:t>フローチャートは、これらの記号を線（ライン）でつなぎ、プログラムの流れを表します。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4270370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フローチャート記号を用いたプログラムの制御構造を示します。</a:t>
            </a:r>
            <a:endParaRPr kumimoji="1" lang="en-US" altLang="ja-JP" dirty="0"/>
          </a:p>
          <a:p>
            <a:r>
              <a:rPr kumimoji="1" lang="ja-JP" altLang="en-US" dirty="0"/>
              <a:t>「順次」は、もっとも基本的な処理の流れを表しています。プログラムは、上から下に向かって流れてゆきます。</a:t>
            </a:r>
            <a:endParaRPr kumimoji="1" lang="en-US" altLang="ja-JP" dirty="0"/>
          </a:p>
          <a:p>
            <a:r>
              <a:rPr kumimoji="1" lang="ja-JP" altLang="en-US" dirty="0"/>
              <a:t>「分岐」は、プログラムの流れを</a:t>
            </a:r>
            <a:r>
              <a:rPr kumimoji="1" lang="en-US" altLang="ja-JP" dirty="0"/>
              <a:t>2</a:t>
            </a:r>
            <a:r>
              <a:rPr kumimoji="1" lang="ja-JP" altLang="en-US" dirty="0"/>
              <a:t>つ以上に分けたいときに用いる構造です。分岐数や処理の内容によって、さまざまな構造が考えられます。</a:t>
            </a:r>
            <a:endParaRPr kumimoji="1" lang="en-US" altLang="ja-JP" dirty="0"/>
          </a:p>
          <a:p>
            <a:r>
              <a:rPr kumimoji="1" lang="ja-JP" altLang="en-US" dirty="0"/>
              <a:t>「繰返し」は、同じ処理を複数回にわたり繰り返したいときに用いる構造です。判断を使う方法と、ループ端子を使って表わす方法があります。</a:t>
            </a:r>
            <a:endParaRPr kumimoji="1" lang="en-US" altLang="ja-JP" dirty="0"/>
          </a:p>
          <a:p>
            <a:r>
              <a:rPr kumimoji="1" lang="ja-JP" altLang="en-US" dirty="0"/>
              <a:t>処理や判断の記号には、処理内容や条件式を記述します。書式は特に決まっていません。</a:t>
            </a:r>
            <a:endParaRPr kumimoji="1" lang="en-US" altLang="ja-JP" dirty="0"/>
          </a:p>
          <a:p>
            <a:r>
              <a:rPr kumimoji="1" lang="ja-JP" altLang="en-US" dirty="0"/>
              <a:t>例えば、「変数</a:t>
            </a:r>
            <a:r>
              <a:rPr kumimoji="1" lang="en-US" altLang="ja-JP" dirty="0"/>
              <a:t>x</a:t>
            </a:r>
            <a:r>
              <a:rPr kumimoji="1" lang="ja-JP" altLang="en-US" dirty="0"/>
              <a:t>に</a:t>
            </a:r>
            <a:r>
              <a:rPr kumimoji="1" lang="en-US" altLang="ja-JP" dirty="0"/>
              <a:t>1</a:t>
            </a:r>
            <a:r>
              <a:rPr kumimoji="1" lang="ja-JP" altLang="en-US" dirty="0"/>
              <a:t>を代入する」というように文章で書く方法と、「</a:t>
            </a:r>
            <a:r>
              <a:rPr kumimoji="1" lang="en-US" altLang="ja-JP" dirty="0"/>
              <a:t>x</a:t>
            </a:r>
            <a:r>
              <a:rPr kumimoji="1" lang="ja-JP" altLang="en-US" dirty="0"/>
              <a:t>←</a:t>
            </a:r>
            <a:r>
              <a:rPr kumimoji="1" lang="en-US" altLang="ja-JP" dirty="0"/>
              <a:t>1</a:t>
            </a:r>
            <a:r>
              <a:rPr kumimoji="1" lang="ja-JP" altLang="en-US" dirty="0"/>
              <a:t>」のように書く方法などがあります。</a:t>
            </a:r>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7</a:t>
            </a:fld>
            <a:endParaRPr lang="ja-JP" altLang="en-US"/>
          </a:p>
        </p:txBody>
      </p:sp>
    </p:spTree>
    <p:extLst>
      <p:ext uri="{BB962C8B-B14F-4D97-AF65-F5344CB8AC3E}">
        <p14:creationId xmlns:p14="http://schemas.microsoft.com/office/powerpoint/2010/main" val="2156757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8</a:t>
            </a:fld>
            <a:endParaRPr lang="ja-JP" altLang="en-US" noProof="0"/>
          </a:p>
        </p:txBody>
      </p:sp>
    </p:spTree>
    <p:extLst>
      <p:ext uri="{BB962C8B-B14F-4D97-AF65-F5344CB8AC3E}">
        <p14:creationId xmlns:p14="http://schemas.microsoft.com/office/powerpoint/2010/main" val="154594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基本情報技術者試験の科目</a:t>
            </a:r>
            <a:r>
              <a:rPr kumimoji="1" lang="en-US" altLang="ja-JP" dirty="0"/>
              <a:t>B</a:t>
            </a:r>
            <a:r>
              <a:rPr kumimoji="1" lang="ja-JP" altLang="en-US" dirty="0"/>
              <a:t>で出題されるアルゴリズムやプログラムは、</a:t>
            </a:r>
            <a:r>
              <a:rPr kumimoji="1" lang="en-US" altLang="ja-JP" dirty="0"/>
              <a:t>C</a:t>
            </a:r>
            <a:r>
              <a:rPr kumimoji="1" lang="ja-JP" altLang="en-US" dirty="0"/>
              <a:t>言語や</a:t>
            </a:r>
            <a:r>
              <a:rPr kumimoji="1" lang="en-US" altLang="ja-JP" dirty="0"/>
              <a:t>Java</a:t>
            </a:r>
            <a:r>
              <a:rPr kumimoji="1" lang="ja-JP" altLang="en-US" dirty="0"/>
              <a:t>のような</a:t>
            </a:r>
            <a:endParaRPr kumimoji="1" lang="en-US" altLang="ja-JP" dirty="0"/>
          </a:p>
          <a:p>
            <a:r>
              <a:rPr kumimoji="1" lang="ja-JP" altLang="en-US" dirty="0"/>
              <a:t>本物のプログラミング言語ではなく、表のような疑似言語を用いて記述されている。</a:t>
            </a:r>
            <a:endParaRPr kumimoji="1" lang="en-US" altLang="ja-JP" dirty="0"/>
          </a:p>
          <a:p>
            <a:r>
              <a:rPr kumimoji="1" lang="ja-JP" altLang="en-US" dirty="0"/>
              <a:t>疑似言語によるプログラムの記述も、順次、選択、繰返し、の組合せによって行われる。</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9</a:t>
            </a:fld>
            <a:endParaRPr lang="ja-JP" altLang="en-US"/>
          </a:p>
        </p:txBody>
      </p:sp>
    </p:spTree>
    <p:extLst>
      <p:ext uri="{BB962C8B-B14F-4D97-AF65-F5344CB8AC3E}">
        <p14:creationId xmlns:p14="http://schemas.microsoft.com/office/powerpoint/2010/main" val="892550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5/25/2024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5/25/2024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5/25/2024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5/25/2024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5/25/2024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5/25/2024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5/25/2024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5/25/2024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5/25/2024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5/25/2024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5/25/2024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5/25/2024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notesSlide" Target="../notesSlides/notesSlide2.xml"/><Relationship Id="rId7" Type="http://schemas.openxmlformats.org/officeDocument/2006/relationships/hyperlink" Target="https://freesvg.org/johnny-automatic-bbq-tools" TargetMode="Externa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hyperlink" Target="https://pxhere.com/ko/photo/639788"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1</a:t>
            </a:r>
            <a:r>
              <a:rPr lang="ja-JP" altLang="en-US" dirty="0"/>
              <a:t>　セクション</a:t>
            </a:r>
            <a:r>
              <a:rPr lang="en-US" altLang="ja-JP" dirty="0"/>
              <a:t>2</a:t>
            </a:r>
            <a:r>
              <a:rPr lang="ja-JP" altLang="en-US" dirty="0"/>
              <a:t>　アルゴリズムとプログラミング</a:t>
            </a:r>
            <a:endParaRPr lang="en-US" altLang="ja-JP" dirty="0"/>
          </a:p>
        </p:txBody>
      </p:sp>
      <p:sp>
        <p:nvSpPr>
          <p:cNvPr id="3" name="サブタイトル 2"/>
          <p:cNvSpPr>
            <a:spLocks noGrp="1"/>
          </p:cNvSpPr>
          <p:nvPr>
            <p:ph idx="1"/>
          </p:nvPr>
        </p:nvSpPr>
        <p:spPr>
          <a:xfrm>
            <a:off x="1117071" y="1903268"/>
            <a:ext cx="10157354" cy="4470400"/>
          </a:xfrm>
        </p:spPr>
        <p:txBody>
          <a:bodyPr rtlCol="0">
            <a:normAutofit/>
          </a:bodyPr>
          <a:lstStyle/>
          <a:p>
            <a:pPr marL="0" indent="0" rtl="0">
              <a:buNone/>
            </a:pPr>
            <a:r>
              <a:rPr lang="ja-JP" altLang="en-US" sz="4000" dirty="0"/>
              <a:t>セッション</a:t>
            </a:r>
            <a:r>
              <a:rPr lang="en-US" altLang="ja-JP" sz="4000" dirty="0"/>
              <a:t>2</a:t>
            </a:r>
            <a:r>
              <a:rPr lang="ja-JP" altLang="en-US" sz="4000" dirty="0"/>
              <a:t>－１　アルゴリズム</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疑似言語</a:t>
            </a:r>
          </a:p>
        </p:txBody>
      </p:sp>
      <p:sp>
        <p:nvSpPr>
          <p:cNvPr id="3" name="コンテンツ プレースホルダー 2"/>
          <p:cNvSpPr>
            <a:spLocks noGrp="1"/>
          </p:cNvSpPr>
          <p:nvPr>
            <p:ph idx="1"/>
          </p:nvPr>
        </p:nvSpPr>
        <p:spPr>
          <a:xfrm>
            <a:off x="261764" y="1701800"/>
            <a:ext cx="11593288" cy="503064"/>
          </a:xfrm>
        </p:spPr>
        <p:txBody>
          <a:bodyPr rtlCol="0">
            <a:normAutofit lnSpcReduction="10000"/>
          </a:bodyPr>
          <a:lstStyle/>
          <a:p>
            <a:pPr rtl="0"/>
            <a:r>
              <a:rPr lang="ja-JP" altLang="en-US" sz="2800" dirty="0">
                <a:latin typeface="Meiryo UI" panose="020B0604030504040204" pitchFamily="34" charset="-128"/>
                <a:ea typeface="Meiryo UI" panose="020B0604030504040204" pitchFamily="34" charset="-128"/>
              </a:rPr>
              <a:t>＜例＞</a:t>
            </a:r>
            <a:r>
              <a:rPr lang="en-US" altLang="ja-JP" sz="2800" dirty="0">
                <a:latin typeface="Meiryo UI" panose="020B0604030504040204" pitchFamily="34" charset="-128"/>
                <a:ea typeface="Meiryo UI" panose="020B0604030504040204" pitchFamily="34" charset="-128"/>
              </a:rPr>
              <a:t>1</a:t>
            </a:r>
            <a:r>
              <a:rPr lang="ja-JP" altLang="en-US" sz="2800" dirty="0">
                <a:latin typeface="Meiryo UI" panose="020B0604030504040204" pitchFamily="34" charset="-128"/>
                <a:ea typeface="Meiryo UI" panose="020B0604030504040204" pitchFamily="34" charset="-128"/>
              </a:rPr>
              <a:t>から</a:t>
            </a:r>
            <a:r>
              <a:rPr lang="en-US" altLang="ja-JP" sz="2800" dirty="0">
                <a:latin typeface="Meiryo UI" panose="020B0604030504040204" pitchFamily="34" charset="-128"/>
                <a:ea typeface="Meiryo UI" panose="020B0604030504040204" pitchFamily="34" charset="-128"/>
              </a:rPr>
              <a:t>100</a:t>
            </a:r>
            <a:r>
              <a:rPr lang="ja-JP" altLang="en-US" sz="2800" dirty="0">
                <a:latin typeface="Meiryo UI" panose="020B0604030504040204" pitchFamily="34" charset="-128"/>
                <a:ea typeface="Meiryo UI" panose="020B0604030504040204" pitchFamily="34" charset="-128"/>
              </a:rPr>
              <a:t>までの奇数の値の合計を求める</a:t>
            </a:r>
            <a:endParaRPr lang="en-US" altLang="ja-JP" sz="2800" dirty="0">
              <a:latin typeface="Meiryo UI" panose="020B0604030504040204" pitchFamily="34" charset="-128"/>
              <a:ea typeface="Meiryo UI" panose="020B0604030504040204" pitchFamily="34" charset="-128"/>
            </a:endParaRPr>
          </a:p>
        </p:txBody>
      </p:sp>
      <p:sp>
        <p:nvSpPr>
          <p:cNvPr id="4" name="テキスト ボックス 3">
            <a:extLst>
              <a:ext uri="{FF2B5EF4-FFF2-40B4-BE49-F238E27FC236}">
                <a16:creationId xmlns:a16="http://schemas.microsoft.com/office/drawing/2014/main" id="{ECE017CF-A27C-37F5-C4A5-0A895F01A6D2}"/>
              </a:ext>
            </a:extLst>
          </p:cNvPr>
          <p:cNvSpPr txBox="1"/>
          <p:nvPr/>
        </p:nvSpPr>
        <p:spPr>
          <a:xfrm>
            <a:off x="261764" y="2433464"/>
            <a:ext cx="11593288" cy="3600986"/>
          </a:xfrm>
          <a:prstGeom prst="rect">
            <a:avLst/>
          </a:prstGeom>
          <a:noFill/>
          <a:ln>
            <a:solidFill>
              <a:schemeClr val="accent6">
                <a:lumMod val="50000"/>
              </a:schemeClr>
            </a:solidFill>
          </a:ln>
        </p:spPr>
        <p:txBody>
          <a:bodyPr wrap="square" rtlCol="0">
            <a:spAutoFit/>
          </a:bodyPr>
          <a:lstStyle/>
          <a:p>
            <a:pPr>
              <a:lnSpc>
                <a:spcPct val="95000"/>
              </a:lnSpc>
            </a:pPr>
            <a:r>
              <a:rPr kumimoji="1" lang="ja-JP" altLang="en-US" dirty="0"/>
              <a:t>　○</a:t>
            </a:r>
            <a:r>
              <a:rPr kumimoji="1" lang="en-US" altLang="ja-JP" dirty="0" err="1"/>
              <a:t>sumodd</a:t>
            </a:r>
            <a:endParaRPr kumimoji="1" lang="en-US" altLang="ja-JP" dirty="0"/>
          </a:p>
          <a:p>
            <a:pPr>
              <a:lnSpc>
                <a:spcPct val="95000"/>
              </a:lnSpc>
            </a:pPr>
            <a:r>
              <a:rPr kumimoji="1" lang="ja-JP" altLang="en-US" dirty="0"/>
              <a:t>　　整数型 </a:t>
            </a:r>
            <a:r>
              <a:rPr kumimoji="1" lang="en-US" altLang="ja-JP" dirty="0"/>
              <a:t>:</a:t>
            </a:r>
            <a:r>
              <a:rPr kumimoji="1" lang="ja-JP" altLang="en-US" dirty="0"/>
              <a:t> </a:t>
            </a:r>
            <a:r>
              <a:rPr kumimoji="1" lang="en-US" altLang="ja-JP" dirty="0"/>
              <a:t>sum,</a:t>
            </a:r>
            <a:r>
              <a:rPr kumimoji="1" lang="ja-JP" altLang="en-US" dirty="0"/>
              <a:t> </a:t>
            </a:r>
            <a:r>
              <a:rPr kumimoji="1" lang="en-US" altLang="ja-JP" dirty="0"/>
              <a:t>n		</a:t>
            </a:r>
            <a:r>
              <a:rPr kumimoji="1" lang="ja-JP" altLang="en-US" dirty="0"/>
              <a:t>　　　</a:t>
            </a:r>
            <a:r>
              <a:rPr kumimoji="1" lang="en-US" altLang="ja-JP" dirty="0"/>
              <a:t>/*sum</a:t>
            </a:r>
            <a:r>
              <a:rPr kumimoji="1" lang="ja-JP" altLang="en-US" dirty="0"/>
              <a:t>と</a:t>
            </a:r>
            <a:r>
              <a:rPr kumimoji="1" lang="en-US" altLang="ja-JP" dirty="0"/>
              <a:t>n</a:t>
            </a:r>
            <a:r>
              <a:rPr kumimoji="1" lang="ja-JP" altLang="en-US" dirty="0"/>
              <a:t>は整数型の変数*</a:t>
            </a:r>
            <a:r>
              <a:rPr kumimoji="1" lang="en-US" altLang="ja-JP" dirty="0"/>
              <a:t>/</a:t>
            </a:r>
          </a:p>
          <a:p>
            <a:pPr>
              <a:lnSpc>
                <a:spcPct val="95000"/>
              </a:lnSpc>
            </a:pPr>
            <a:r>
              <a:rPr kumimoji="1" lang="ja-JP" altLang="en-US" dirty="0"/>
              <a:t>　　</a:t>
            </a:r>
            <a:r>
              <a:rPr kumimoji="1" lang="en-US" altLang="ja-JP" dirty="0"/>
              <a:t>n</a:t>
            </a:r>
            <a:r>
              <a:rPr kumimoji="1" lang="ja-JP" altLang="en-US" dirty="0"/>
              <a:t> ← </a:t>
            </a:r>
            <a:r>
              <a:rPr kumimoji="1" lang="en-US" altLang="ja-JP" dirty="0"/>
              <a:t>1</a:t>
            </a:r>
          </a:p>
          <a:p>
            <a:pPr>
              <a:lnSpc>
                <a:spcPct val="95000"/>
              </a:lnSpc>
            </a:pPr>
            <a:r>
              <a:rPr kumimoji="1" lang="ja-JP" altLang="en-US" dirty="0"/>
              <a:t>　　</a:t>
            </a:r>
            <a:r>
              <a:rPr kumimoji="1" lang="en-US" altLang="ja-JP" dirty="0"/>
              <a:t>sum</a:t>
            </a:r>
            <a:r>
              <a:rPr kumimoji="1" lang="ja-JP" altLang="en-US" dirty="0"/>
              <a:t> ← </a:t>
            </a:r>
            <a:r>
              <a:rPr kumimoji="1" lang="en-US" altLang="ja-JP" dirty="0"/>
              <a:t>0</a:t>
            </a:r>
          </a:p>
          <a:p>
            <a:pPr>
              <a:lnSpc>
                <a:spcPct val="95000"/>
              </a:lnSpc>
            </a:pPr>
            <a:endParaRPr kumimoji="1" lang="en-US" altLang="ja-JP" dirty="0"/>
          </a:p>
          <a:p>
            <a:pPr>
              <a:lnSpc>
                <a:spcPct val="95000"/>
              </a:lnSpc>
            </a:pPr>
            <a:r>
              <a:rPr kumimoji="1" lang="ja-JP" altLang="en-US" dirty="0"/>
              <a:t>　　</a:t>
            </a:r>
            <a:r>
              <a:rPr kumimoji="1" lang="en-US" altLang="ja-JP" dirty="0"/>
              <a:t>for(n </a:t>
            </a:r>
            <a:r>
              <a:rPr kumimoji="1" lang="ja-JP" altLang="en-US" dirty="0"/>
              <a:t>を</a:t>
            </a:r>
            <a:r>
              <a:rPr kumimoji="1" lang="en-US" altLang="ja-JP" dirty="0"/>
              <a:t>1</a:t>
            </a:r>
            <a:r>
              <a:rPr kumimoji="1" lang="ja-JP" altLang="en-US" dirty="0"/>
              <a:t>から</a:t>
            </a:r>
            <a:r>
              <a:rPr kumimoji="1" lang="en-US" altLang="ja-JP" dirty="0"/>
              <a:t>100</a:t>
            </a:r>
            <a:r>
              <a:rPr kumimoji="1" lang="ja-JP" altLang="en-US" dirty="0"/>
              <a:t>まで</a:t>
            </a:r>
            <a:r>
              <a:rPr kumimoji="1" lang="en-US" altLang="ja-JP" dirty="0"/>
              <a:t>1</a:t>
            </a:r>
            <a:r>
              <a:rPr kumimoji="1" lang="ja-JP" altLang="en-US" dirty="0"/>
              <a:t>ずつ増やす</a:t>
            </a:r>
            <a:r>
              <a:rPr kumimoji="1" lang="en-US" altLang="ja-JP" dirty="0"/>
              <a:t>)</a:t>
            </a:r>
            <a:r>
              <a:rPr kumimoji="1" lang="ja-JP" altLang="en-US" dirty="0"/>
              <a:t>　</a:t>
            </a:r>
            <a:r>
              <a:rPr kumimoji="1" lang="en-US" altLang="ja-JP" dirty="0"/>
              <a:t>/*n</a:t>
            </a:r>
            <a:r>
              <a:rPr kumimoji="1" lang="ja-JP" altLang="en-US" dirty="0"/>
              <a:t>の値を</a:t>
            </a:r>
            <a:r>
              <a:rPr kumimoji="1" lang="en-US" altLang="ja-JP" dirty="0"/>
              <a:t>1</a:t>
            </a:r>
            <a:r>
              <a:rPr kumimoji="1" lang="ja-JP" altLang="en-US" dirty="0"/>
              <a:t>から</a:t>
            </a:r>
            <a:r>
              <a:rPr kumimoji="1" lang="en-US" altLang="ja-JP" dirty="0"/>
              <a:t>100</a:t>
            </a:r>
            <a:r>
              <a:rPr kumimoji="1" lang="ja-JP" altLang="en-US" dirty="0"/>
              <a:t>まで</a:t>
            </a:r>
            <a:r>
              <a:rPr kumimoji="1" lang="en-US" altLang="ja-JP" dirty="0"/>
              <a:t>1</a:t>
            </a:r>
            <a:r>
              <a:rPr kumimoji="1" lang="ja-JP" altLang="en-US" dirty="0"/>
              <a:t>ずつ増やす*</a:t>
            </a:r>
            <a:r>
              <a:rPr kumimoji="1" lang="en-US" altLang="ja-JP" dirty="0"/>
              <a:t>/</a:t>
            </a:r>
          </a:p>
          <a:p>
            <a:pPr>
              <a:lnSpc>
                <a:spcPct val="95000"/>
              </a:lnSpc>
            </a:pPr>
            <a:r>
              <a:rPr kumimoji="1" lang="en-US" altLang="ja-JP" dirty="0"/>
              <a:t>	if(n%2</a:t>
            </a:r>
            <a:r>
              <a:rPr kumimoji="1" lang="ja-JP" altLang="en-US" dirty="0"/>
              <a:t> ≠ </a:t>
            </a:r>
            <a:r>
              <a:rPr kumimoji="1" lang="en-US" altLang="ja-JP" dirty="0"/>
              <a:t>0)</a:t>
            </a:r>
            <a:r>
              <a:rPr kumimoji="1" lang="ja-JP" altLang="en-US" dirty="0"/>
              <a:t>　　　　　　　　　　</a:t>
            </a:r>
            <a:r>
              <a:rPr kumimoji="1" lang="en-US" altLang="ja-JP" dirty="0"/>
              <a:t>/*n</a:t>
            </a:r>
            <a:r>
              <a:rPr kumimoji="1" lang="ja-JP" altLang="en-US" dirty="0"/>
              <a:t>が奇数の時、</a:t>
            </a:r>
            <a:r>
              <a:rPr kumimoji="1" lang="en-US" altLang="ja-JP" dirty="0"/>
              <a:t>sum</a:t>
            </a:r>
            <a:r>
              <a:rPr kumimoji="1" lang="ja-JP" altLang="en-US" dirty="0"/>
              <a:t>に</a:t>
            </a:r>
            <a:r>
              <a:rPr kumimoji="1" lang="en-US" altLang="ja-JP" dirty="0"/>
              <a:t>n</a:t>
            </a:r>
            <a:r>
              <a:rPr kumimoji="1" lang="ja-JP" altLang="en-US" dirty="0"/>
              <a:t>を加える*</a:t>
            </a:r>
            <a:r>
              <a:rPr kumimoji="1" lang="en-US" altLang="ja-JP" dirty="0"/>
              <a:t>/</a:t>
            </a:r>
          </a:p>
          <a:p>
            <a:pPr>
              <a:lnSpc>
                <a:spcPct val="95000"/>
              </a:lnSpc>
            </a:pPr>
            <a:r>
              <a:rPr kumimoji="1" lang="en-US" altLang="ja-JP" dirty="0"/>
              <a:t>		sum </a:t>
            </a:r>
            <a:r>
              <a:rPr kumimoji="1" lang="ja-JP" altLang="en-US" dirty="0"/>
              <a:t>← </a:t>
            </a:r>
            <a:r>
              <a:rPr kumimoji="1" lang="en-US" altLang="ja-JP" dirty="0"/>
              <a:t>sum</a:t>
            </a:r>
            <a:r>
              <a:rPr kumimoji="1" lang="ja-JP" altLang="en-US" dirty="0"/>
              <a:t> </a:t>
            </a:r>
            <a:r>
              <a:rPr kumimoji="1" lang="en-US" altLang="ja-JP" dirty="0"/>
              <a:t>+</a:t>
            </a:r>
            <a:r>
              <a:rPr kumimoji="1" lang="ja-JP" altLang="en-US" dirty="0"/>
              <a:t> </a:t>
            </a:r>
            <a:r>
              <a:rPr kumimoji="1" lang="en-US" altLang="ja-JP" dirty="0"/>
              <a:t>n</a:t>
            </a:r>
          </a:p>
          <a:p>
            <a:pPr>
              <a:lnSpc>
                <a:spcPct val="95000"/>
              </a:lnSpc>
            </a:pPr>
            <a:r>
              <a:rPr kumimoji="1" lang="en-US" altLang="ja-JP" dirty="0"/>
              <a:t>	endif</a:t>
            </a:r>
          </a:p>
          <a:p>
            <a:pPr>
              <a:lnSpc>
                <a:spcPct val="95000"/>
              </a:lnSpc>
            </a:pPr>
            <a:r>
              <a:rPr kumimoji="1" lang="ja-JP" altLang="en-US" dirty="0"/>
              <a:t>　　</a:t>
            </a:r>
            <a:r>
              <a:rPr kumimoji="1" lang="en-US" altLang="ja-JP" dirty="0" err="1"/>
              <a:t>endfor</a:t>
            </a:r>
            <a:endParaRPr kumimoji="1" lang="ja-JP" altLang="en-US" dirty="0"/>
          </a:p>
        </p:txBody>
      </p:sp>
    </p:spTree>
    <p:custDataLst>
      <p:tags r:id="rId1"/>
    </p:custDataLst>
    <p:extLst>
      <p:ext uri="{BB962C8B-B14F-4D97-AF65-F5344CB8AC3E}">
        <p14:creationId xmlns:p14="http://schemas.microsoft.com/office/powerpoint/2010/main" val="2510678050"/>
      </p:ext>
    </p:extLst>
  </p:cSld>
  <p:clrMapOvr>
    <a:masterClrMapping/>
  </p:clrMapOvr>
  <mc:AlternateContent xmlns:mc="http://schemas.openxmlformats.org/markup-compatibility/2006" xmlns:p14="http://schemas.microsoft.com/office/powerpoint/2010/main">
    <mc:Choice Requires="p14">
      <p:transition spd="med" p14:dur="700" advTm="110068">
        <p:fade/>
      </p:transition>
    </mc:Choice>
    <mc:Fallback xmlns="">
      <p:transition spd="med" advTm="110068">
        <p:fade/>
      </p:transition>
    </mc:Fallback>
  </mc:AlternateContent>
  <p:extLst>
    <p:ext uri="{3A86A75C-4F4B-4683-9AE1-C65F6400EC91}">
      <p14:laserTraceLst xmlns:p14="http://schemas.microsoft.com/office/powerpoint/2010/main">
        <p14:tracePtLst>
          <p14:tracePt t="48969" x="12050713" y="4791075"/>
          <p14:tracePt t="48978" x="11933238" y="4791075"/>
          <p14:tracePt t="48989" x="11739563" y="4791075"/>
          <p14:tracePt t="49006" x="11558588" y="4791075"/>
          <p14:tracePt t="49022" x="11339513" y="4778375"/>
          <p14:tracePt t="49035" x="11236325" y="4778375"/>
          <p14:tracePt t="49036" x="11107738" y="4778375"/>
          <p14:tracePt t="49052" x="10836275" y="4778375"/>
          <p14:tracePt t="49068" x="10499725" y="4765675"/>
          <p14:tracePt t="49085" x="10345738" y="4765675"/>
          <p14:tracePt t="49103" x="9996488" y="4765675"/>
          <p14:tracePt t="49120" x="9647238" y="4765675"/>
          <p14:tracePt t="49136" x="9337675" y="4765675"/>
          <p14:tracePt t="49153" x="9078913" y="4765675"/>
          <p14:tracePt t="49155" x="8912225" y="4765675"/>
          <p14:tracePt t="49170" x="8794750" y="4765675"/>
          <p14:tracePt t="49172" x="8640763" y="4765675"/>
          <p14:tracePt t="49186" x="8510588" y="4752975"/>
          <p14:tracePt t="49188" x="8329613" y="4752975"/>
          <p14:tracePt t="49204" x="7956550" y="4713288"/>
          <p14:tracePt t="49220" x="7761288" y="4700588"/>
          <p14:tracePt t="49237" x="7388225" y="4662488"/>
          <p14:tracePt t="49253" x="7232650" y="4637088"/>
          <p14:tracePt t="49255" x="7129463" y="4624388"/>
          <p14:tracePt t="49269" x="6923088" y="4624388"/>
          <p14:tracePt t="49287" x="6729413" y="4597400"/>
          <p14:tracePt t="49303" x="6561138" y="4597400"/>
          <p14:tracePt t="49320" x="6354763" y="4597400"/>
          <p14:tracePt t="49336" x="6121400" y="4597400"/>
          <p14:tracePt t="49353" x="5864225" y="4584700"/>
          <p14:tracePt t="49356" x="5759450" y="4584700"/>
          <p14:tracePt t="49369" x="5670550" y="4584700"/>
          <p14:tracePt t="49371" x="5605463" y="4584700"/>
          <p14:tracePt t="49386" x="5540375" y="4584700"/>
          <p14:tracePt t="49388" x="5475288" y="4584700"/>
          <p14:tracePt t="49401" x="5424488" y="4584700"/>
          <p14:tracePt t="49403" x="5359400" y="4584700"/>
          <p14:tracePt t="49418" x="5308600" y="4584700"/>
          <p14:tracePt t="49419" x="5256213" y="4584700"/>
          <p14:tracePt t="49435" x="5205413" y="4597400"/>
          <p14:tracePt t="49436" x="5165725" y="4610100"/>
          <p14:tracePt t="49452" x="5140325" y="4624388"/>
          <p14:tracePt t="49468" x="5049838" y="4649788"/>
          <p14:tracePt t="49485" x="4946650" y="4687888"/>
          <p14:tracePt t="49502" x="4818063" y="4700588"/>
          <p14:tracePt t="49519" x="4675188" y="4700588"/>
          <p14:tracePt t="49535" x="4572000" y="4713288"/>
          <p14:tracePt t="49552" x="4494213" y="4713288"/>
          <p14:tracePt t="49569" x="4468813" y="4713288"/>
          <p14:tracePt t="49612" x="4443413" y="4713288"/>
          <p14:tracePt t="49621" x="4416425" y="4713288"/>
          <p14:tracePt t="49628" x="4365625" y="4713288"/>
          <p14:tracePt t="49636" x="4287838" y="4727575"/>
          <p14:tracePt t="49653" x="4146550" y="4791075"/>
          <p14:tracePt t="49669" x="3951288" y="4946650"/>
          <p14:tracePt t="49685" x="3925888" y="5178425"/>
          <p14:tracePt t="49702" x="4041775" y="5308600"/>
          <p14:tracePt t="49719" x="4313238" y="5346700"/>
          <p14:tracePt t="49736" x="4340225" y="5346700"/>
          <p14:tracePt t="49973" x="4352925" y="5346700"/>
          <p14:tracePt t="50005" x="4352925" y="5334000"/>
          <p14:tracePt t="50023" x="4352925" y="5321300"/>
          <p14:tracePt t="50036" x="4352925" y="5308600"/>
          <p14:tracePt t="50068" x="4365625" y="5308600"/>
          <p14:tracePt t="50076" x="4365625" y="5295900"/>
          <p14:tracePt t="50107" x="4378325" y="5295900"/>
          <p14:tracePt t="50140" x="4378325" y="5243513"/>
          <p14:tracePt t="50156" x="4378325" y="5230813"/>
          <p14:tracePt t="50171" x="4378325" y="5218113"/>
          <p14:tracePt t="50180" x="4391025" y="5218113"/>
          <p14:tracePt t="50187" x="4391025" y="5205413"/>
          <p14:tracePt t="50269" x="4391025" y="5192713"/>
          <p14:tracePt t="50316" x="4391025" y="5178425"/>
          <p14:tracePt t="50332" x="4391025" y="5165725"/>
          <p14:tracePt t="50357" x="4378325" y="5165725"/>
          <p14:tracePt t="50413" x="4391025" y="5153025"/>
          <p14:tracePt t="50477" x="4391025" y="5140325"/>
          <p14:tracePt t="50485" x="4391025" y="5127625"/>
          <p14:tracePt t="50507" x="4391025" y="5114925"/>
          <p14:tracePt t="50515" x="4391025" y="5102225"/>
          <p14:tracePt t="50524" x="4391025" y="5087938"/>
          <p14:tracePt t="50535" x="4391025" y="5075238"/>
          <p14:tracePt t="50556" x="4391025" y="5062538"/>
          <p14:tracePt t="50571" x="4378325" y="5049838"/>
          <p14:tracePt t="50585" x="4378325" y="5037138"/>
          <p14:tracePt t="50588" x="4378325" y="5024438"/>
          <p14:tracePt t="50603" x="4378325" y="5011738"/>
          <p14:tracePt t="50619" x="4378325" y="4984750"/>
          <p14:tracePt t="50636" x="4378325" y="4959350"/>
          <p14:tracePt t="50637" x="4378325" y="4933950"/>
          <p14:tracePt t="50653" x="4378325" y="4921250"/>
          <p14:tracePt t="50668" x="4378325" y="4894263"/>
          <p14:tracePt t="50715" x="4378325" y="4881563"/>
          <p14:tracePt t="51036" x="4365625" y="4881563"/>
          <p14:tracePt t="52958" x="4352925" y="4881563"/>
          <p14:tracePt t="54606" x="4325938" y="4856163"/>
          <p14:tracePt t="54645" x="4313238" y="4856163"/>
          <p14:tracePt t="54655" x="4313238" y="4843463"/>
          <p14:tracePt t="56141" x="4300538" y="4818063"/>
          <p14:tracePt t="56148" x="4287838" y="4818063"/>
          <p14:tracePt t="56156" x="4287838" y="4803775"/>
          <p14:tracePt t="56172" x="4287838" y="4791075"/>
          <p14:tracePt t="56185" x="4275138" y="4791075"/>
          <p14:tracePt t="56201" x="4262438" y="4778375"/>
          <p14:tracePt t="56218" x="4262438" y="4765675"/>
          <p14:tracePt t="56234" x="4249738" y="4765675"/>
          <p14:tracePt t="56251" x="4235450" y="4765675"/>
          <p14:tracePt t="56269" x="4222750" y="4752975"/>
          <p14:tracePt t="56286" x="4210050" y="4752975"/>
          <p14:tracePt t="56301" x="4171950" y="4727575"/>
          <p14:tracePt t="56318" x="4159250" y="4713288"/>
          <p14:tracePt t="56335" x="4146550" y="4700588"/>
          <p14:tracePt t="56351" x="4119563" y="4687888"/>
          <p14:tracePt t="56367" x="4094163" y="4675188"/>
          <p14:tracePt t="56384" x="4016375" y="4624388"/>
          <p14:tracePt t="56401" x="3938588" y="4597400"/>
          <p14:tracePt t="56403" x="3900488" y="4584700"/>
          <p14:tracePt t="56419" x="3848100" y="4572000"/>
          <p14:tracePt t="56434" x="3797300" y="4546600"/>
          <p14:tracePt t="56436" x="3757613" y="4519613"/>
          <p14:tracePt t="56451" x="3668713" y="4494213"/>
          <p14:tracePt t="56468" x="3641725" y="4481513"/>
          <p14:tracePt t="56470" x="3629025" y="4481513"/>
          <p14:tracePt t="56486" x="3603625" y="4468813"/>
          <p14:tracePt t="56488" x="3590925" y="4468813"/>
          <p14:tracePt t="56503" x="3578225" y="4456113"/>
          <p14:tracePt t="56518" x="3525838" y="4443413"/>
          <p14:tracePt t="56534" x="3487738" y="4430713"/>
          <p14:tracePt t="56551" x="3422650" y="4416425"/>
          <p14:tracePt t="56568" x="3306763" y="4403725"/>
          <p14:tracePt t="56584" x="3176588" y="4365625"/>
          <p14:tracePt t="56601" x="3073400" y="4340225"/>
          <p14:tracePt t="56616" x="2995613" y="4325938"/>
          <p14:tracePt t="56633" x="2944813" y="4300538"/>
          <p14:tracePt t="56649" x="2906713" y="4300538"/>
          <p14:tracePt t="56650" x="2879725" y="4287838"/>
          <p14:tracePt t="56666" x="2879725" y="4275138"/>
          <p14:tracePt t="56684" x="2751138" y="4262438"/>
          <p14:tracePt t="56699" x="2608263" y="4249738"/>
          <p14:tracePt t="56716" x="2454275" y="4210050"/>
          <p14:tracePt t="56733" x="2311400" y="4171950"/>
          <p14:tracePt t="56750" x="2157413" y="4119563"/>
          <p14:tracePt t="56766" x="2054225" y="4094163"/>
          <p14:tracePt t="56782" x="1936750" y="4068763"/>
          <p14:tracePt t="56800" x="1846263" y="4056063"/>
          <p14:tracePt t="56817" x="1755775" y="4029075"/>
          <p14:tracePt t="56833" x="1743075" y="4029075"/>
          <p14:tracePt t="56851" x="1730375" y="4016375"/>
          <p14:tracePt t="56867" x="1717675" y="4016375"/>
          <p14:tracePt t="56883" x="1692275" y="4016375"/>
          <p14:tracePt t="56885" x="1679575" y="4016375"/>
          <p14:tracePt t="56900" x="1627188" y="4003675"/>
          <p14:tracePt t="56917" x="1562100" y="3990975"/>
          <p14:tracePt t="56934" x="1536700" y="3978275"/>
          <p14:tracePt t="56950" x="1433513" y="3965575"/>
          <p14:tracePt t="56967" x="1343025" y="3938588"/>
          <p14:tracePt t="56983" x="1265238" y="3913188"/>
          <p14:tracePt t="56999" x="1201738" y="3913188"/>
          <p14:tracePt t="57017" x="1162050" y="3913188"/>
          <p14:tracePt t="57033" x="1111250" y="3913188"/>
          <p14:tracePt t="57035" x="1084263" y="3913188"/>
          <p14:tracePt t="57050" x="1071563" y="3913188"/>
          <p14:tracePt t="57067" x="1046163" y="3925888"/>
          <p14:tracePt t="57083" x="1020763" y="3925888"/>
          <p14:tracePt t="57084" x="1008063" y="3938588"/>
          <p14:tracePt t="57100" x="981075" y="3951288"/>
          <p14:tracePt t="57101" x="955675" y="3951288"/>
          <p14:tracePt t="57117" x="903288" y="3990975"/>
          <p14:tracePt t="57133" x="852488" y="4003675"/>
          <p14:tracePt t="57150" x="827088" y="4016375"/>
          <p14:tracePt t="57167" x="800100" y="4029075"/>
          <p14:tracePt t="57183" x="774700" y="4029075"/>
          <p14:tracePt t="57200" x="762000" y="4041775"/>
          <p14:tracePt t="57217" x="736600" y="4056063"/>
          <p14:tracePt t="57219" x="723900" y="4056063"/>
          <p14:tracePt t="57235" x="709613" y="4068763"/>
          <p14:tracePt t="57251" x="696913" y="4068763"/>
          <p14:tracePt t="57275" x="684213" y="4081463"/>
          <p14:tracePt t="57284" x="684213" y="4094163"/>
          <p14:tracePt t="57300" x="671513" y="4094163"/>
          <p14:tracePt t="57316" x="658813" y="4094163"/>
          <p14:tracePt t="57355" x="646113" y="4094163"/>
          <p14:tracePt t="57372" x="646113" y="4106863"/>
          <p14:tracePt t="57388" x="633413" y="4106863"/>
          <p14:tracePt t="57517" x="620713" y="4106863"/>
          <p14:tracePt t="57525" x="606425" y="4106863"/>
          <p14:tracePt t="57535" x="606425" y="4094163"/>
          <p14:tracePt t="57553" x="593725" y="4081463"/>
          <p14:tracePt t="57570" x="581025" y="4056063"/>
          <p14:tracePt t="57574" x="568325" y="4056063"/>
          <p14:tracePt t="57586" x="568325" y="4041775"/>
          <p14:tracePt t="57589" x="555625" y="4029075"/>
          <p14:tracePt t="57604" x="555625" y="4016375"/>
          <p14:tracePt t="57835" x="568325" y="4029075"/>
          <p14:tracePt t="57850" x="581025" y="4029075"/>
          <p14:tracePt t="57858" x="581025" y="4041775"/>
          <p14:tracePt t="57866" x="593725" y="4041775"/>
          <p14:tracePt t="57891" x="606425" y="4056063"/>
          <p14:tracePt t="57900" x="620713" y="4068763"/>
          <p14:tracePt t="58075" x="633413" y="4068763"/>
          <p14:tracePt t="58116" x="633413" y="4081463"/>
          <p14:tracePt t="58124" x="646113" y="4081463"/>
          <p14:tracePt t="58165" x="658813" y="4081463"/>
          <p14:tracePt t="58173" x="658813" y="4094163"/>
          <p14:tracePt t="58184" x="671513" y="4094163"/>
          <p14:tracePt t="58200" x="684213" y="4094163"/>
          <p14:tracePt t="58217" x="723900" y="4081463"/>
          <p14:tracePt t="58219" x="749300" y="4056063"/>
          <p14:tracePt t="58234" x="762000" y="4041775"/>
          <p14:tracePt t="58236" x="787400" y="4029075"/>
          <p14:tracePt t="58251" x="800100" y="4003675"/>
          <p14:tracePt t="58268" x="814388" y="4003675"/>
          <p14:tracePt t="58284" x="814388" y="3990975"/>
          <p14:tracePt t="58412" x="839788" y="3990975"/>
          <p14:tracePt t="58500" x="839788" y="4003675"/>
          <p14:tracePt t="58507" x="852488" y="4003675"/>
          <p14:tracePt t="58517" x="852488" y="4016375"/>
          <p14:tracePt t="58534" x="877888" y="4041775"/>
          <p14:tracePt t="58550" x="903288" y="4081463"/>
          <p14:tracePt t="58567" x="930275" y="4119563"/>
          <p14:tracePt t="58584" x="955675" y="4159250"/>
          <p14:tracePt t="58600" x="993775" y="4184650"/>
          <p14:tracePt t="58617" x="1008063" y="4184650"/>
          <p14:tracePt t="58652" x="1020763" y="4184650"/>
          <p14:tracePt t="58668" x="1033463" y="4184650"/>
          <p14:tracePt t="58676" x="1046163" y="4159250"/>
          <p14:tracePt t="58691" x="1058863" y="4159250"/>
          <p14:tracePt t="58704" x="1058863" y="4146550"/>
          <p14:tracePt t="58717" x="1098550" y="4132263"/>
          <p14:tracePt t="58733" x="1162050" y="4106863"/>
          <p14:tracePt t="58749" x="1227138" y="4068763"/>
          <p14:tracePt t="58765" x="1292225" y="4041775"/>
          <p14:tracePt t="58782" x="1330325" y="4016375"/>
          <p14:tracePt t="58799" x="1343025" y="4003675"/>
          <p14:tracePt t="58843" x="1355725" y="4016375"/>
          <p14:tracePt t="58850" x="1368425" y="4056063"/>
          <p14:tracePt t="58859" x="1395413" y="4081463"/>
          <p14:tracePt t="58867" x="1408113" y="4094163"/>
          <p14:tracePt t="58883" x="1420813" y="4132263"/>
          <p14:tracePt t="58884" x="1446213" y="4146550"/>
          <p14:tracePt t="58899" x="1446213" y="4159250"/>
          <p14:tracePt t="59053" x="1446213" y="4146550"/>
          <p14:tracePt t="59061" x="1446213" y="4132263"/>
          <p14:tracePt t="59396" x="1433513" y="4132263"/>
          <p14:tracePt t="59403" x="1420813" y="4132263"/>
          <p14:tracePt t="59417" x="1420813" y="4119563"/>
          <p14:tracePt t="59419" x="1408113" y="4119563"/>
          <p14:tracePt t="59434" x="1395413" y="4106863"/>
          <p14:tracePt t="59436" x="1382713" y="4106863"/>
          <p14:tracePt t="59539" x="1382713" y="4094163"/>
          <p14:tracePt t="59554" x="1382713" y="4068763"/>
          <p14:tracePt t="59571" x="1382713" y="4041775"/>
          <p14:tracePt t="59594" x="1382713" y="4029075"/>
          <p14:tracePt t="59651" x="1395413" y="4029075"/>
          <p14:tracePt t="59659" x="1420813" y="4029075"/>
          <p14:tracePt t="59668" x="1446213" y="4029075"/>
          <p14:tracePt t="59684" x="1524000" y="4029075"/>
          <p14:tracePt t="59700" x="1589088" y="4029075"/>
          <p14:tracePt t="59702" x="1639888" y="4029075"/>
          <p14:tracePt t="59719" x="1717675" y="4041775"/>
          <p14:tracePt t="59734" x="1743075" y="4041775"/>
          <p14:tracePt t="59750" x="1755775" y="4041775"/>
          <p14:tracePt t="59788" x="1755775" y="4056063"/>
          <p14:tracePt t="59796" x="1770063" y="4068763"/>
          <p14:tracePt t="59804" x="1770063" y="4106863"/>
          <p14:tracePt t="59817" x="1782763" y="4159250"/>
          <p14:tracePt t="59834" x="1782763" y="4197350"/>
          <p14:tracePt t="59836" x="1782763" y="4262438"/>
          <p14:tracePt t="59850" x="1782763" y="4313238"/>
          <p14:tracePt t="59852" x="1782763" y="4352925"/>
          <p14:tracePt t="59868" x="1782763" y="4391025"/>
          <p14:tracePt t="59884" x="1782763" y="4403725"/>
          <p14:tracePt t="59908" x="1755775" y="4403725"/>
          <p14:tracePt t="59917" x="1730375" y="4403725"/>
          <p14:tracePt t="59934" x="1679575" y="4391025"/>
          <p14:tracePt t="59950" x="1549400" y="4313238"/>
          <p14:tracePt t="59967" x="1420813" y="4249738"/>
          <p14:tracePt t="59983" x="1330325" y="4210050"/>
          <p14:tracePt t="60000" x="1330325" y="4197350"/>
          <p14:tracePt t="60035" x="1330325" y="4184650"/>
          <p14:tracePt t="60055" x="1343025" y="4171950"/>
          <p14:tracePt t="60065" x="1382713" y="4159250"/>
          <p14:tracePt t="60073" x="1395413" y="4159250"/>
          <p14:tracePt t="60083" x="1420813" y="4146550"/>
          <p14:tracePt t="60084" x="1458913" y="4132263"/>
          <p14:tracePt t="60100" x="1485900" y="4119563"/>
          <p14:tracePt t="60102" x="1498600" y="4119563"/>
          <p14:tracePt t="60116" x="1511300" y="4106863"/>
          <p14:tracePt t="60308" x="1498600" y="4106863"/>
          <p14:tracePt t="60324" x="1485900" y="4106863"/>
          <p14:tracePt t="60332" x="1471613" y="4106863"/>
          <p14:tracePt t="60340" x="1458913" y="4106863"/>
          <p14:tracePt t="60350" x="1433513" y="4106863"/>
          <p14:tracePt t="60366" x="1408113" y="4106863"/>
          <p14:tracePt t="60384" x="1355725" y="4081463"/>
          <p14:tracePt t="60400" x="1317625" y="4068763"/>
          <p14:tracePt t="60417" x="1292225" y="4056063"/>
          <p14:tracePt t="60419" x="1277938" y="4056063"/>
          <p14:tracePt t="60434" x="1265238" y="4041775"/>
          <p14:tracePt t="60436" x="1239838" y="4029075"/>
          <p14:tracePt t="60450" x="1214438" y="4016375"/>
          <p14:tracePt t="60614" x="1239838" y="4016375"/>
          <p14:tracePt t="60622" x="1265238" y="4029075"/>
          <p14:tracePt t="60635" x="1304925" y="4029075"/>
          <p14:tracePt t="60638" x="1368425" y="4041775"/>
          <p14:tracePt t="60652" x="1420813" y="4041775"/>
          <p14:tracePt t="60655" x="1458913" y="4041775"/>
          <p14:tracePt t="60669" x="1601788" y="4068763"/>
          <p14:tracePt t="60685" x="1692275" y="4068763"/>
          <p14:tracePt t="60702" x="1755775" y="4068763"/>
          <p14:tracePt t="60716" x="1795463" y="4068763"/>
          <p14:tracePt t="60763" x="1808163" y="4068763"/>
          <p14:tracePt t="60771" x="1820863" y="4068763"/>
          <p14:tracePt t="60794" x="1833563" y="4068763"/>
          <p14:tracePt t="60810" x="1873250" y="4106863"/>
          <p14:tracePt t="60826" x="1885950" y="4106863"/>
          <p14:tracePt t="60842" x="1898650" y="4106863"/>
          <p14:tracePt t="60851" x="1898650" y="4119563"/>
          <p14:tracePt t="60865" x="1911350" y="4119563"/>
          <p14:tracePt t="60867" x="1924050" y="4119563"/>
          <p14:tracePt t="60891" x="1936750" y="4119563"/>
          <p14:tracePt t="60900" x="1936750" y="4132263"/>
          <p14:tracePt t="61075" x="1949450" y="4132263"/>
          <p14:tracePt t="61082" x="1963738" y="4132263"/>
          <p14:tracePt t="61091" x="1976438" y="4132263"/>
          <p14:tracePt t="61099" x="1989138" y="4132263"/>
          <p14:tracePt t="61116" x="2014538" y="4119563"/>
          <p14:tracePt t="61131" x="2039938" y="4106863"/>
          <p14:tracePt t="61148" x="2092325" y="4081463"/>
          <p14:tracePt t="61165" x="2144713" y="4068763"/>
          <p14:tracePt t="61184" x="2170113" y="4056063"/>
          <p14:tracePt t="61201" x="2208213" y="4041775"/>
          <p14:tracePt t="61205" x="2208213" y="4029075"/>
          <p14:tracePt t="61292" x="2220913" y="4029075"/>
          <p14:tracePt t="61301" x="2233613" y="4041775"/>
          <p14:tracePt t="61308" x="2247900" y="4041775"/>
          <p14:tracePt t="61317" x="2273300" y="4068763"/>
          <p14:tracePt t="61333" x="2298700" y="4094163"/>
          <p14:tracePt t="61351" x="2338388" y="4106863"/>
          <p14:tracePt t="61469" x="2351088" y="4106863"/>
          <p14:tracePt t="61501" x="2363788" y="4106863"/>
          <p14:tracePt t="61949" x="2376488" y="4106863"/>
          <p14:tracePt t="61956" x="2427288" y="4132263"/>
          <p14:tracePt t="61967" x="2466975" y="4146550"/>
          <p14:tracePt t="61983" x="2582863" y="4146550"/>
          <p14:tracePt t="62001" x="2622550" y="4146550"/>
          <p14:tracePt t="62005" x="2635250" y="4146550"/>
          <p14:tracePt t="62053" x="2647950" y="4146550"/>
          <p14:tracePt t="62070" x="2660650" y="4146550"/>
          <p14:tracePt t="62078" x="2673350" y="4146550"/>
          <p14:tracePt t="62082" x="2686050" y="4146550"/>
          <p14:tracePt t="62098" x="2698750" y="4146550"/>
          <p14:tracePt t="62148" x="2711450" y="4146550"/>
          <p14:tracePt t="62164" x="2725738" y="4146550"/>
          <p14:tracePt t="62172" x="2751138" y="4146550"/>
          <p14:tracePt t="62188" x="2776538" y="4132263"/>
          <p14:tracePt t="62199" x="2801938" y="4119563"/>
          <p14:tracePt t="62216" x="2828925" y="4106863"/>
          <p14:tracePt t="62232" x="2841625" y="4094163"/>
          <p14:tracePt t="62355" x="2841625" y="4106863"/>
          <p14:tracePt t="62371" x="2841625" y="4119563"/>
          <p14:tracePt t="62379" x="2828925" y="4146550"/>
          <p14:tracePt t="62395" x="2828925" y="4171950"/>
          <p14:tracePt t="62411" x="2828925" y="4184650"/>
          <p14:tracePt t="62420" x="2828925" y="4197350"/>
          <p14:tracePt t="62432" x="2841625" y="4210050"/>
          <p14:tracePt t="62449" x="2841625" y="4235450"/>
          <p14:tracePt t="62452" x="2854325" y="4249738"/>
          <p14:tracePt t="62466" x="2867025" y="4262438"/>
          <p14:tracePt t="62467" x="2867025" y="4275138"/>
          <p14:tracePt t="62482" x="2867025" y="4287838"/>
          <p14:tracePt t="62484" x="2879725" y="4287838"/>
          <p14:tracePt t="62555" x="2892425" y="4287838"/>
          <p14:tracePt t="62579" x="2906713" y="4287838"/>
          <p14:tracePt t="62587" x="2919413" y="4287838"/>
          <p14:tracePt t="62599" x="2932113" y="4287838"/>
          <p14:tracePt t="62616" x="2970213" y="4262438"/>
          <p14:tracePt t="62632" x="3009900" y="4222750"/>
          <p14:tracePt t="62649" x="3073400" y="4197350"/>
          <p14:tracePt t="62665" x="3113088" y="4171950"/>
          <p14:tracePt t="62682" x="3176588" y="4159250"/>
          <p14:tracePt t="62683" x="3176588" y="4146550"/>
          <p14:tracePt t="62699" x="3216275" y="4132263"/>
          <p14:tracePt t="62733" x="3228975" y="4146550"/>
          <p14:tracePt t="62739" x="3241675" y="4146550"/>
          <p14:tracePt t="62749" x="3241675" y="4171950"/>
          <p14:tracePt t="62766" x="3279775" y="4210050"/>
          <p14:tracePt t="62782" x="3319463" y="4262438"/>
          <p14:tracePt t="62799" x="3357563" y="4287838"/>
          <p14:tracePt t="62883" x="3370263" y="4287838"/>
          <p14:tracePt t="62891" x="3370263" y="4262438"/>
          <p14:tracePt t="62902" x="3370263" y="4249738"/>
          <p14:tracePt t="62917" x="3370263" y="4235450"/>
          <p14:tracePt t="62921" x="3370263" y="4222750"/>
          <p14:tracePt t="62932" x="3370263" y="4197350"/>
          <p14:tracePt t="62950" x="3370263" y="4184650"/>
          <p14:tracePt t="62966" x="3370263" y="4171950"/>
          <p14:tracePt t="63109" x="3370263" y="4184650"/>
          <p14:tracePt t="63213" x="3384550" y="4184650"/>
          <p14:tracePt t="63245" x="3397250" y="4184650"/>
          <p14:tracePt t="63252" x="3409950" y="4184650"/>
          <p14:tracePt t="63268" x="3435350" y="4184650"/>
          <p14:tracePt t="63285" x="3448050" y="4184650"/>
          <p14:tracePt t="63301" x="3460750" y="4184650"/>
          <p14:tracePt t="63318" x="3473450" y="4184650"/>
          <p14:tracePt t="63335" x="3487738" y="4184650"/>
          <p14:tracePt t="63338" x="3500438" y="4184650"/>
          <p14:tracePt t="63358" x="3513138" y="4184650"/>
          <p14:tracePt t="63368" x="3538538" y="4184650"/>
          <p14:tracePt t="63385" x="3563938" y="4184650"/>
          <p14:tracePt t="63389" x="3578225" y="4184650"/>
          <p14:tracePt t="63401" x="3590925" y="4184650"/>
          <p14:tracePt t="63405" x="3603625" y="4184650"/>
          <p14:tracePt t="63417" x="3629025" y="4184650"/>
          <p14:tracePt t="63421" x="3654425" y="4184650"/>
          <p14:tracePt t="63436" x="3694113" y="4171950"/>
          <p14:tracePt t="63451" x="3719513" y="4171950"/>
          <p14:tracePt t="63469" x="3757613" y="4171950"/>
          <p14:tracePt t="63485" x="3797300" y="4171950"/>
          <p14:tracePt t="63500" x="3835400" y="4171950"/>
          <p14:tracePt t="63516" x="3862388" y="4159250"/>
          <p14:tracePt t="63532" x="3900488" y="4159250"/>
          <p14:tracePt t="63549" x="3951288" y="4159250"/>
          <p14:tracePt t="63566" x="3965575" y="4159250"/>
          <p14:tracePt t="63582" x="3990975" y="4146550"/>
          <p14:tracePt t="63599" x="4003675" y="4146550"/>
          <p14:tracePt t="63616" x="4029075" y="4146550"/>
          <p14:tracePt t="63703" x="4041775" y="4146550"/>
          <p14:tracePt t="63719" x="4068763" y="4146550"/>
          <p14:tracePt t="63737" x="4081463" y="4146550"/>
          <p14:tracePt t="63741" x="4106863" y="4146550"/>
          <p14:tracePt t="63751" x="4119563" y="4146550"/>
          <p14:tracePt t="63766" x="4146550" y="4146550"/>
          <p14:tracePt t="63782" x="4159250" y="4146550"/>
          <p14:tracePt t="63798" x="4197350" y="4146550"/>
          <p14:tracePt t="63814" x="4235450" y="4146550"/>
          <p14:tracePt t="63831" x="4275138" y="4132263"/>
          <p14:tracePt t="63847" x="4287838" y="4119563"/>
          <p14:tracePt t="63864" x="4300538" y="4119563"/>
          <p14:tracePt t="63881" x="4325938" y="4119563"/>
          <p14:tracePt t="63899" x="4340225" y="4119563"/>
          <p14:tracePt t="63915" x="4340225" y="4106863"/>
          <p14:tracePt t="63917" x="4365625" y="4106863"/>
          <p14:tracePt t="63934" x="4378325" y="4106863"/>
          <p14:tracePt t="63949" x="4391025" y="4106863"/>
          <p14:tracePt t="63966" x="4403725" y="4106863"/>
          <p14:tracePt t="64013" x="4416425" y="4106863"/>
          <p14:tracePt t="64036" x="4430713" y="4106863"/>
          <p14:tracePt t="64053" x="4443413" y="4106863"/>
          <p14:tracePt t="64065" x="4456113" y="4106863"/>
          <p14:tracePt t="64074" x="4481513" y="4119563"/>
          <p14:tracePt t="64085" x="4519613" y="4119563"/>
          <p14:tracePt t="64099" x="4559300" y="4119563"/>
          <p14:tracePt t="64116" x="4584700" y="4119563"/>
          <p14:tracePt t="64132" x="4610100" y="4119563"/>
          <p14:tracePt t="64149" x="4624388" y="4119563"/>
          <p14:tracePt t="64165" x="4637088" y="4132263"/>
          <p14:tracePt t="64182" x="4662488" y="4132263"/>
          <p14:tracePt t="64199" x="4675188" y="4132263"/>
          <p14:tracePt t="64216" x="4687888" y="4132263"/>
          <p14:tracePt t="64292" x="4700588" y="4132263"/>
          <p14:tracePt t="64324" x="4713288" y="4159250"/>
          <p14:tracePt t="64333" x="4713288" y="4184650"/>
          <p14:tracePt t="64339" x="4713288" y="4210050"/>
          <p14:tracePt t="64352" x="4687888" y="4275138"/>
          <p14:tracePt t="64367" x="4662488" y="4506913"/>
          <p14:tracePt t="64384" x="4687888" y="4687888"/>
          <p14:tracePt t="64399" x="4752975" y="4752975"/>
          <p14:tracePt t="64686" x="4765675" y="4752975"/>
          <p14:tracePt t="64694" x="4778375" y="4752975"/>
          <p14:tracePt t="64702" x="4791075" y="4752975"/>
          <p14:tracePt t="64721" x="4856163" y="4752975"/>
          <p14:tracePt t="64732" x="4868863" y="4740275"/>
          <p14:tracePt t="64735" x="4881563" y="4740275"/>
          <p14:tracePt t="64749" x="4894263" y="4687888"/>
          <p14:tracePt t="64788" x="4908550" y="4662488"/>
          <p14:tracePt t="64795" x="4921250" y="4649788"/>
          <p14:tracePt t="64804" x="4908550" y="4649788"/>
          <p14:tracePt t="64820" x="4921250" y="4662488"/>
          <p14:tracePt t="64832" x="4946650" y="4649788"/>
          <p14:tracePt t="64849" x="4959350" y="4637088"/>
          <p14:tracePt t="64865" x="4984750" y="4610100"/>
          <p14:tracePt t="64868" x="4997450" y="4597400"/>
          <p14:tracePt t="64882" x="5011738" y="4597400"/>
          <p14:tracePt t="64884" x="5024438" y="4584700"/>
          <p14:tracePt t="64899" x="5037138" y="4559300"/>
          <p14:tracePt t="64916" x="5049838" y="4546600"/>
          <p14:tracePt t="64933" x="5062538" y="4533900"/>
          <p14:tracePt t="64947" x="5075238" y="4519613"/>
          <p14:tracePt t="64949" x="5087938" y="4494213"/>
          <p14:tracePt t="64964" x="5127625" y="4468813"/>
          <p14:tracePt t="64981" x="5140325" y="4443413"/>
          <p14:tracePt t="64998" x="5178425" y="4378325"/>
          <p14:tracePt t="65015" x="5205413" y="4340225"/>
          <p14:tracePt t="65031" x="5218113" y="4325938"/>
          <p14:tracePt t="65048" x="5218113" y="4300538"/>
          <p14:tracePt t="65064" x="5218113" y="4287838"/>
          <p14:tracePt t="65081" x="5230813" y="4275138"/>
          <p14:tracePt t="65098" x="5243513" y="4275138"/>
          <p14:tracePt t="65099" x="5256213" y="4275138"/>
          <p14:tracePt t="65115" x="5268913" y="4249738"/>
          <p14:tracePt t="65131" x="5281613" y="4235450"/>
          <p14:tracePt t="65132" x="5295900" y="4222750"/>
          <p14:tracePt t="65148" x="5295900" y="4210050"/>
          <p14:tracePt t="65149" x="5308600" y="4197350"/>
          <p14:tracePt t="65164" x="5321300" y="4184650"/>
          <p14:tracePt t="65181" x="5334000" y="4171950"/>
          <p14:tracePt t="65198" x="5334000" y="4146550"/>
          <p14:tracePt t="65213" x="5334000" y="4132263"/>
          <p14:tracePt t="65230" x="5346700" y="4119563"/>
          <p14:tracePt t="65259" x="5359400" y="4119563"/>
          <p14:tracePt t="65484" x="5334000" y="4119563"/>
          <p14:tracePt t="65500" x="5321300" y="4119563"/>
          <p14:tracePt t="65508" x="5308600" y="4106863"/>
          <p14:tracePt t="65516" x="5295900" y="4106863"/>
          <p14:tracePt t="65532" x="5281613" y="4106863"/>
          <p14:tracePt t="65549" x="5268913" y="4106863"/>
          <p14:tracePt t="65565" x="5256213" y="4106863"/>
          <p14:tracePt t="65580" x="5243513" y="4094163"/>
          <p14:tracePt t="65757" x="5268913" y="4094163"/>
          <p14:tracePt t="65764" x="5308600" y="4106863"/>
          <p14:tracePt t="65772" x="5399088" y="4106863"/>
          <p14:tracePt t="65782" x="5489575" y="4119563"/>
          <p14:tracePt t="65799" x="5656263" y="4132263"/>
          <p14:tracePt t="65815" x="5837238" y="4146550"/>
          <p14:tracePt t="65832" x="5940425" y="4159250"/>
          <p14:tracePt t="65849" x="6057900" y="4159250"/>
          <p14:tracePt t="65851" x="6083300" y="4159250"/>
          <p14:tracePt t="65866" x="6121400" y="4159250"/>
          <p14:tracePt t="65869" x="6148388" y="4146550"/>
          <p14:tracePt t="65882" x="6161088" y="4146550"/>
          <p14:tracePt t="65884" x="6186488" y="4146550"/>
          <p14:tracePt t="65899" x="6211888" y="4119563"/>
          <p14:tracePt t="65916" x="6251575" y="4106863"/>
          <p14:tracePt t="65932" x="6251575" y="4094163"/>
          <p14:tracePt t="65934" x="6264275" y="4094163"/>
          <p14:tracePt t="65948" x="6276975" y="4094163"/>
          <p14:tracePt t="65951" x="6289675" y="4094163"/>
          <p14:tracePt t="65965" x="6302375" y="4081463"/>
          <p14:tracePt t="65982" x="6315075" y="4081463"/>
          <p14:tracePt t="65999" x="6342063" y="4068763"/>
          <p14:tracePt t="66016" x="6354763" y="4068763"/>
          <p14:tracePt t="66032" x="6367463" y="4056063"/>
          <p14:tracePt t="66049" x="6392863" y="4056063"/>
          <p14:tracePt t="66065" x="6418263" y="4056063"/>
          <p14:tracePt t="66068" x="6445250" y="4056063"/>
          <p14:tracePt t="66084" x="6470650" y="4056063"/>
          <p14:tracePt t="66098" x="6496050" y="4068763"/>
          <p14:tracePt t="66100" x="6508750" y="4068763"/>
          <p14:tracePt t="66114" x="6521450" y="4081463"/>
          <p14:tracePt t="66115" x="6535738" y="4081463"/>
          <p14:tracePt t="66622" x="6535738" y="4094163"/>
          <p14:tracePt t="66819" x="6535738" y="4106863"/>
          <p14:tracePt t="66827" x="6561138" y="4106863"/>
          <p14:tracePt t="66843" x="6586538" y="4132263"/>
          <p14:tracePt t="66852" x="6651625" y="4146550"/>
          <p14:tracePt t="66864" x="6689725" y="4146550"/>
          <p14:tracePt t="66881" x="6805613" y="4159250"/>
          <p14:tracePt t="66897" x="6948488" y="4171950"/>
          <p14:tracePt t="66899" x="7013575" y="4171950"/>
          <p14:tracePt t="66914" x="7064375" y="4171950"/>
          <p14:tracePt t="66915" x="7116763" y="4171950"/>
          <p14:tracePt t="66931" x="7167563" y="4171950"/>
          <p14:tracePt t="66947" x="7180263" y="4171950"/>
          <p14:tracePt t="66949" x="7194550" y="4171950"/>
          <p14:tracePt t="66964" x="7194550" y="4159250"/>
          <p14:tracePt t="67707" x="7207250" y="4159250"/>
          <p14:tracePt t="67714" x="7219950" y="4159250"/>
          <p14:tracePt t="67723" x="7232650" y="4146550"/>
          <p14:tracePt t="67731" x="7245350" y="4146550"/>
          <p14:tracePt t="67747" x="7258050" y="4146550"/>
          <p14:tracePt t="67748" x="7297738" y="4132263"/>
          <p14:tracePt t="67763" x="7310438" y="4132263"/>
          <p14:tracePt t="67783" x="7491413" y="4159250"/>
          <p14:tracePt t="67800" x="7581900" y="4184650"/>
          <p14:tracePt t="67816" x="7761288" y="4235450"/>
          <p14:tracePt t="67833" x="7956550" y="4262438"/>
          <p14:tracePt t="67837" x="8032750" y="4275138"/>
          <p14:tracePt t="67849" x="8097838" y="4275138"/>
          <p14:tracePt t="67853" x="8162925" y="4287838"/>
          <p14:tracePt t="67866" x="8213725" y="4287838"/>
          <p14:tracePt t="67881" x="8240713" y="4287838"/>
          <p14:tracePt t="67883" x="8266113" y="4287838"/>
          <p14:tracePt t="67899" x="8278813" y="4275138"/>
          <p14:tracePt t="67922" x="8291513" y="4275138"/>
          <p14:tracePt t="67930" x="8304213" y="4275138"/>
          <p14:tracePt t="67947" x="8316913" y="4262438"/>
          <p14:tracePt t="67963" x="8329613" y="4249738"/>
          <p14:tracePt t="67964" x="8343900" y="4249738"/>
          <p14:tracePt t="67980" x="8356600" y="4235450"/>
          <p14:tracePt t="67996" x="8369300" y="4222750"/>
          <p14:tracePt t="68013" x="8382000" y="4210050"/>
          <p14:tracePt t="68030" x="8394700" y="4210050"/>
          <p14:tracePt t="68046" x="8407400" y="4197350"/>
          <p14:tracePt t="68063" x="8420100" y="4197350"/>
          <p14:tracePt t="68081" x="8420100" y="4184650"/>
          <p14:tracePt t="68828" x="8447088" y="4184650"/>
          <p14:tracePt t="68835" x="8485188" y="4184650"/>
          <p14:tracePt t="68847" x="8523288" y="4184650"/>
          <p14:tracePt t="68864" x="8628063" y="4184650"/>
          <p14:tracePt t="68880" x="8782050" y="4184650"/>
          <p14:tracePt t="68897" x="8924925" y="4184650"/>
          <p14:tracePt t="68913" x="9028113" y="4184650"/>
          <p14:tracePt t="68915" x="9040813" y="4184650"/>
          <p14:tracePt t="69630" x="9053513" y="4184650"/>
          <p14:tracePt t="69644" x="9078913" y="4171950"/>
          <p14:tracePt t="69661" x="9105900" y="4159250"/>
          <p14:tracePt t="69670" x="9118600" y="4159250"/>
          <p14:tracePt t="69681" x="9182100" y="4146550"/>
          <p14:tracePt t="69683" x="9221788" y="4146550"/>
          <p14:tracePt t="69698" x="9312275" y="4146550"/>
          <p14:tracePt t="69700" x="9415463" y="4146550"/>
          <p14:tracePt t="69714" x="9544050" y="4146550"/>
          <p14:tracePt t="69716" x="9674225" y="4146550"/>
          <p14:tracePt t="69731" x="9840913" y="4146550"/>
          <p14:tracePt t="69746" x="9983788" y="4146550"/>
          <p14:tracePt t="69747" x="10112375" y="4146550"/>
          <p14:tracePt t="69764" x="10202863" y="4146550"/>
          <p14:tracePt t="69765" x="10306050" y="4146550"/>
          <p14:tracePt t="69780" x="10409238" y="4146550"/>
          <p14:tracePt t="69796" x="10436225" y="4146550"/>
          <p14:tracePt t="69813" x="10448925" y="4146550"/>
          <p14:tracePt t="70996" x="10474325" y="4146550"/>
          <p14:tracePt t="71004" x="10487025" y="4146550"/>
          <p14:tracePt t="71014" x="10512425" y="4146550"/>
          <p14:tracePt t="71030" x="10590213" y="4132263"/>
          <p14:tracePt t="71047" x="10668000" y="4106863"/>
          <p14:tracePt t="71064" x="10758488" y="4106863"/>
          <p14:tracePt t="71080" x="10861675" y="4106863"/>
          <p14:tracePt t="71097" x="10899775" y="4106863"/>
          <p14:tracePt t="71114" x="10914063" y="4094163"/>
          <p14:tracePt t="72661" x="10926763" y="4094163"/>
          <p14:tracePt t="72668" x="10952163" y="4094163"/>
          <p14:tracePt t="72681" x="10990263" y="4094163"/>
          <p14:tracePt t="72685" x="11029950" y="4106863"/>
          <p14:tracePt t="72698" x="11093450" y="4119563"/>
          <p14:tracePt t="72701" x="11171238" y="4146550"/>
          <p14:tracePt t="72712" x="11249025" y="4197350"/>
          <p14:tracePt t="72728" x="11430000" y="4249738"/>
          <p14:tracePt t="72745" x="11558588" y="4287838"/>
          <p14:tracePt t="72747" x="11623675" y="4300538"/>
          <p14:tracePt t="72762" x="11676063" y="4325938"/>
          <p14:tracePt t="72778" x="11739563" y="4340225"/>
          <p14:tracePt t="72780" x="11830050" y="4365625"/>
          <p14:tracePt t="72796" x="11985625" y="4403725"/>
          <p14:tracePt t="89096" x="11004550" y="5075238"/>
          <p14:tracePt t="89106" x="10512425" y="5075238"/>
          <p14:tracePt t="89113" x="9918700" y="5075238"/>
          <p14:tracePt t="89128" x="8859838" y="5075238"/>
          <p14:tracePt t="89144" x="7851775" y="5075238"/>
          <p14:tracePt t="89161" x="6883400" y="5153025"/>
          <p14:tracePt t="89164" x="6483350" y="5165725"/>
          <p14:tracePt t="89177" x="5940425" y="5243513"/>
          <p14:tracePt t="89181" x="5502275" y="5308600"/>
          <p14:tracePt t="89194" x="4959350" y="5346700"/>
          <p14:tracePt t="89197" x="4533900" y="5399088"/>
          <p14:tracePt t="89209" x="4003675" y="5411788"/>
          <p14:tracePt t="89211" x="3578225" y="5437188"/>
          <p14:tracePt t="89226" x="3073400" y="5462588"/>
          <p14:tracePt t="89228" x="2751138" y="5475288"/>
          <p14:tracePt t="89243" x="2298700" y="5475288"/>
          <p14:tracePt t="89260" x="2144713" y="5489575"/>
          <p14:tracePt t="89276" x="2014538" y="5514975"/>
          <p14:tracePt t="89278" x="1898650" y="5514975"/>
          <p14:tracePt t="89292" x="1795463" y="5527675"/>
          <p14:tracePt t="89294" x="1692275" y="5527675"/>
          <p14:tracePt t="89309" x="1511300" y="5527675"/>
          <p14:tracePt t="89326" x="1355725" y="5527675"/>
          <p14:tracePt t="89342" x="1201738" y="5514975"/>
          <p14:tracePt t="89359" x="1084263" y="5489575"/>
          <p14:tracePt t="89377" x="1020763" y="5462588"/>
          <p14:tracePt t="89380" x="1008063" y="5462588"/>
          <p14:tracePt t="89394" x="968375" y="5462588"/>
          <p14:tracePt t="89397" x="942975" y="5462588"/>
          <p14:tracePt t="89409" x="930275" y="5462588"/>
          <p14:tracePt t="89411" x="903288" y="5462588"/>
          <p14:tracePt t="89426" x="890588" y="5475288"/>
          <p14:tracePt t="89429" x="865188" y="5475288"/>
          <p14:tracePt t="89443" x="852488" y="5489575"/>
          <p14:tracePt t="89445" x="827088" y="5502275"/>
          <p14:tracePt t="89460" x="787400" y="5540375"/>
          <p14:tracePt t="89475" x="762000" y="5565775"/>
          <p14:tracePt t="89492" x="736600" y="5592763"/>
          <p14:tracePt t="89628" x="749300" y="5592763"/>
          <p14:tracePt t="89635" x="749300" y="5605463"/>
          <p14:tracePt t="89643" x="774700" y="5605463"/>
          <p14:tracePt t="89659" x="814388" y="5605463"/>
          <p14:tracePt t="89676" x="865188" y="5605463"/>
          <p14:tracePt t="89693" x="903288" y="5605463"/>
          <p14:tracePt t="89708" x="981075" y="5605463"/>
          <p14:tracePt t="89725" x="1046163" y="5618163"/>
          <p14:tracePt t="89742" x="1084263" y="5618163"/>
          <p14:tracePt t="89759" x="1111250" y="5630863"/>
          <p14:tracePt t="89796" x="1123950" y="5643563"/>
          <p14:tracePt t="89812" x="1136650" y="5643563"/>
          <p14:tracePt t="89819" x="1149350" y="5656263"/>
          <p14:tracePt t="89827" x="1174750" y="5656263"/>
          <p14:tracePt t="89842" x="1201738" y="5670550"/>
          <p14:tracePt t="89844" x="1227138" y="5683250"/>
          <p14:tracePt t="89860" x="1265238" y="5708650"/>
          <p14:tracePt t="89875" x="1277938" y="5721350"/>
          <p14:tracePt t="89892" x="1277938" y="5734050"/>
          <p14:tracePt t="89894" x="1292225" y="5734050"/>
          <p14:tracePt t="89915" x="1304925" y="5746750"/>
          <p14:tracePt t="89931" x="1317625" y="5759450"/>
          <p14:tracePt t="89947" x="1343025" y="5759450"/>
          <p14:tracePt t="89963" x="1355725" y="5759450"/>
          <p14:tracePt t="89974" x="1355725" y="5773738"/>
          <p14:tracePt t="90091" x="1368425" y="5773738"/>
          <p14:tracePt t="90141" x="1382713" y="5773738"/>
          <p14:tracePt t="90149" x="1395413" y="5759450"/>
          <p14:tracePt t="90160" x="1408113" y="5759450"/>
          <p14:tracePt t="90179" x="1446213" y="5759450"/>
          <p14:tracePt t="90183" x="1458913" y="5759450"/>
          <p14:tracePt t="90191" x="1485900" y="5759450"/>
          <p14:tracePt t="90207" x="1536700" y="5759450"/>
          <p14:tracePt t="90225" x="1589088" y="5759450"/>
          <p14:tracePt t="90228" x="1601788" y="5759450"/>
          <p14:tracePt t="90242" x="1614488" y="5759450"/>
          <p14:tracePt t="90244" x="1639888" y="5759450"/>
          <p14:tracePt t="90259" x="1665288" y="5759450"/>
          <p14:tracePt t="90276" x="1679575" y="5759450"/>
          <p14:tracePt t="90300" x="1692275" y="5759450"/>
          <p14:tracePt t="90315" x="1704975" y="5759450"/>
          <p14:tracePt t="90331" x="1717675" y="5759450"/>
          <p14:tracePt t="90356" x="1730375" y="5759450"/>
          <p14:tracePt t="90371" x="1743075" y="5759450"/>
          <p14:tracePt t="90380" x="1770063" y="5759450"/>
          <p14:tracePt t="90392" x="1782763" y="5759450"/>
          <p14:tracePt t="90408" x="1820863" y="5759450"/>
          <p14:tracePt t="90426" x="1833563" y="5759450"/>
          <p14:tracePt t="90428" x="1846263" y="5759450"/>
          <p14:tracePt t="90452" x="1860550" y="5759450"/>
          <p14:tracePt t="90460" x="1873250" y="5759450"/>
          <p14:tracePt t="90500" x="1885950" y="5759450"/>
          <p14:tracePt t="90515" x="1898650" y="5759450"/>
          <p14:tracePt t="90523" x="1911350" y="5773738"/>
          <p14:tracePt t="90531" x="1924050" y="5773738"/>
          <p14:tracePt t="90542" x="1936750" y="5773738"/>
          <p14:tracePt t="90558" x="1949450" y="5773738"/>
          <p14:tracePt t="90575" x="1963738" y="5773738"/>
          <p14:tracePt t="90724" x="1963738" y="5786438"/>
          <p14:tracePt t="90756" x="1976438" y="5786438"/>
          <p14:tracePt t="90763" x="1989138" y="5786438"/>
          <p14:tracePt t="90780" x="2001838" y="5786438"/>
          <p14:tracePt t="90792" x="2014538" y="5786438"/>
          <p14:tracePt t="90835" x="2027238" y="5786438"/>
          <p14:tracePt t="90885" x="2039938" y="5786438"/>
          <p14:tracePt t="90902" x="2054225" y="5786438"/>
          <p14:tracePt t="90932" x="2054225" y="5799138"/>
          <p14:tracePt t="91252" x="2066925" y="5799138"/>
          <p14:tracePt t="91260" x="2079625" y="5799138"/>
          <p14:tracePt t="91277" x="2079625" y="5811838"/>
          <p14:tracePt t="91324" x="2079625" y="5824538"/>
          <p14:tracePt t="91332" x="2092325" y="5824538"/>
          <p14:tracePt t="91343" x="2092325" y="5837238"/>
          <p14:tracePt t="91359" x="2117725" y="5864225"/>
          <p14:tracePt t="91376" x="2144713" y="5876925"/>
          <p14:tracePt t="91393" x="2157413" y="5889625"/>
          <p14:tracePt t="91395" x="2182813" y="5889625"/>
          <p14:tracePt t="91409" x="2208213" y="5889625"/>
          <p14:tracePt t="91411" x="2220913" y="5889625"/>
          <p14:tracePt t="91426" x="2247900" y="5889625"/>
          <p14:tracePt t="91430" x="2273300" y="5889625"/>
          <p14:tracePt t="91443" x="2286000" y="5889625"/>
          <p14:tracePt t="91445" x="2311400" y="5889625"/>
          <p14:tracePt t="91460" x="2351088" y="5889625"/>
          <p14:tracePt t="91476" x="2414588" y="5876925"/>
          <p14:tracePt t="91492" x="2441575" y="5876925"/>
          <p14:tracePt t="91495" x="2466975" y="5864225"/>
          <p14:tracePt t="91510" x="2479675" y="5864225"/>
          <p14:tracePt t="91512" x="2517775" y="5837238"/>
          <p14:tracePt t="91526" x="2595563" y="5811838"/>
          <p14:tracePt t="91544" x="2647950" y="5786438"/>
          <p14:tracePt t="91560" x="2698750" y="5773738"/>
          <p14:tracePt t="91575" x="2711450" y="5773738"/>
          <p14:tracePt t="91592" x="2725738" y="5773738"/>
          <p14:tracePt t="91608" x="2738438" y="5773738"/>
          <p14:tracePt t="91742" x="2751138" y="5773738"/>
          <p14:tracePt t="91749" x="2763838" y="5773738"/>
          <p14:tracePt t="91761" x="2776538" y="5773738"/>
          <p14:tracePt t="91790" x="2789238" y="5773738"/>
          <p14:tracePt t="91998" x="2801938" y="5773738"/>
          <p14:tracePt t="92006" x="2816225" y="5799138"/>
          <p14:tracePt t="92014" x="2854325" y="5799138"/>
          <p14:tracePt t="92029" x="2879725" y="5811838"/>
          <p14:tracePt t="92042" x="2919413" y="5837238"/>
          <p14:tracePt t="92044" x="2957513" y="5864225"/>
          <p14:tracePt t="92058" x="2970213" y="5864225"/>
          <p14:tracePt t="92060" x="2982913" y="5876925"/>
          <p14:tracePt t="92076" x="3009900" y="5889625"/>
          <p14:tracePt t="92092" x="3022600" y="5902325"/>
          <p14:tracePt t="92132" x="3035300" y="5902325"/>
          <p14:tracePt t="92141" x="3048000" y="5902325"/>
          <p14:tracePt t="92157" x="3060700" y="5902325"/>
          <p14:tracePt t="92165" x="3060700" y="5889625"/>
          <p14:tracePt t="92187" x="3073400" y="5889625"/>
          <p14:tracePt t="92203" x="3086100" y="5876925"/>
          <p14:tracePt t="92211" x="3100388" y="5876925"/>
          <p14:tracePt t="92223" x="3113088" y="5876925"/>
          <p14:tracePt t="92240" x="3138488" y="5876925"/>
          <p14:tracePt t="92257" x="3163888" y="5876925"/>
          <p14:tracePt t="92259" x="3163888" y="5864225"/>
          <p14:tracePt t="92273" x="3176588" y="5864225"/>
          <p14:tracePt t="92291" x="3189288" y="5849938"/>
          <p14:tracePt t="92292" x="3189288" y="5837238"/>
          <p14:tracePt t="92307" x="3189288" y="5824538"/>
          <p14:tracePt t="92323" x="3216275" y="5811838"/>
          <p14:tracePt t="92340" x="3228975" y="5786438"/>
          <p14:tracePt t="92357" x="3228975" y="5759450"/>
          <p14:tracePt t="92374" x="3228975" y="5721350"/>
          <p14:tracePt t="92391" x="3241675" y="5695950"/>
          <p14:tracePt t="92407" x="3241675" y="5656263"/>
          <p14:tracePt t="92424" x="3241675" y="5630863"/>
          <p14:tracePt t="92441" x="3228975" y="5605463"/>
          <p14:tracePt t="92457" x="3216275" y="5580063"/>
          <p14:tracePt t="92458" x="3203575" y="5580063"/>
          <p14:tracePt t="92474" x="3203575" y="5565775"/>
          <p14:tracePt t="92475" x="3189288" y="5565775"/>
          <p14:tracePt t="92491" x="3176588" y="5553075"/>
          <p14:tracePt t="92509" x="3151188" y="5553075"/>
          <p14:tracePt t="92524" x="3138488" y="5540375"/>
          <p14:tracePt t="92541" x="3125788" y="5527675"/>
          <p14:tracePt t="92558" x="3113088" y="5514975"/>
          <p14:tracePt t="92575" x="3100388" y="5502275"/>
          <p14:tracePt t="92591" x="3086100" y="5489575"/>
          <p14:tracePt t="92607" x="3060700" y="5475288"/>
          <p14:tracePt t="92627" x="3048000" y="5475288"/>
          <p14:tracePt t="92643" x="3048000" y="5462588"/>
          <p14:tracePt t="92658" x="3035300" y="5462588"/>
          <p14:tracePt t="92674" x="3035300" y="5449888"/>
          <p14:tracePt t="92691" x="3009900" y="5449888"/>
          <p14:tracePt t="92715" x="2995613" y="5449888"/>
          <p14:tracePt t="92731" x="2982913" y="5449888"/>
          <p14:tracePt t="92740" x="2970213" y="5462588"/>
          <p14:tracePt t="92757" x="2957513" y="5489575"/>
          <p14:tracePt t="92773" x="2932113" y="5527675"/>
          <p14:tracePt t="92791" x="2919413" y="5565775"/>
          <p14:tracePt t="92807" x="2906713" y="5618163"/>
          <p14:tracePt t="92823" x="2906713" y="5656263"/>
          <p14:tracePt t="92841" x="2932113" y="5708650"/>
          <p14:tracePt t="92843" x="2944813" y="5721350"/>
          <p14:tracePt t="92857" x="2957513" y="5734050"/>
          <p14:tracePt t="92859" x="2970213" y="5746750"/>
          <p14:tracePt t="92874" x="2970213" y="5759450"/>
          <p14:tracePt t="92876" x="2982913" y="5759450"/>
          <p14:tracePt t="92892" x="3009900" y="5759450"/>
          <p14:tracePt t="92907" x="3035300" y="5773738"/>
          <p14:tracePt t="92909" x="3073400" y="5799138"/>
          <p14:tracePt t="92924" x="3176588" y="5824538"/>
          <p14:tracePt t="92941" x="3254375" y="5837238"/>
          <p14:tracePt t="92957" x="3409950" y="5864225"/>
          <p14:tracePt t="92974" x="3578225" y="5889625"/>
          <p14:tracePt t="92991" x="3681413" y="5902325"/>
          <p14:tracePt t="93009" x="3732213" y="5902325"/>
          <p14:tracePt t="93024" x="3732213" y="5889625"/>
          <p14:tracePt t="93041" x="3744913" y="5876925"/>
          <p14:tracePt t="93059" x="3744913" y="5864225"/>
          <p14:tracePt t="93092" x="3744913" y="5849938"/>
          <p14:tracePt t="93108" x="3757613" y="5837238"/>
          <p14:tracePt t="93115" x="3771900" y="5824538"/>
          <p14:tracePt t="93125" x="3771900" y="5811838"/>
          <p14:tracePt t="93141" x="3771900" y="5786438"/>
          <p14:tracePt t="93157" x="3784600" y="5773738"/>
          <p14:tracePt t="93180" x="3784600" y="5759450"/>
          <p14:tracePt t="93219" x="3797300" y="5759450"/>
          <p14:tracePt t="93916" x="3810000" y="5759450"/>
          <p14:tracePt t="93924" x="3822700" y="5759450"/>
          <p14:tracePt t="93930" x="3835400" y="5759450"/>
          <p14:tracePt t="93940" x="3862388" y="5759450"/>
          <p14:tracePt t="93957" x="3913188" y="5759450"/>
          <p14:tracePt t="93973" x="4003675" y="5759450"/>
          <p14:tracePt t="93990" x="4068763" y="5759450"/>
          <p14:tracePt t="94007" x="4119563" y="5759450"/>
          <p14:tracePt t="94023" x="4184650" y="5759450"/>
          <p14:tracePt t="94040" x="4222750" y="5759450"/>
          <p14:tracePt t="94056" x="4235450" y="5773738"/>
          <p14:tracePt t="94218" x="4262438" y="5773738"/>
          <p14:tracePt t="94227" x="4275138" y="5773738"/>
          <p14:tracePt t="94235" x="4300538" y="5773738"/>
          <p14:tracePt t="94243" x="4325938" y="5773738"/>
          <p14:tracePt t="94256" x="4352925" y="5773738"/>
          <p14:tracePt t="94273" x="4416425" y="5773738"/>
          <p14:tracePt t="94290" x="4481513" y="5773738"/>
          <p14:tracePt t="94291" x="4506913" y="5773738"/>
          <p14:tracePt t="94307" x="4533900" y="5786438"/>
          <p14:tracePt t="94323" x="4546600" y="5786438"/>
          <p14:tracePt t="94340" x="4559300" y="5786438"/>
          <p14:tracePt t="94549" x="4572000" y="5786438"/>
          <p14:tracePt t="94565" x="4584700" y="5786438"/>
          <p14:tracePt t="94572" x="4610100" y="5786438"/>
          <p14:tracePt t="94581" x="4624388" y="5786438"/>
          <p14:tracePt t="94591" x="4649788" y="5786438"/>
          <p14:tracePt t="94608" x="4700588" y="5799138"/>
          <p14:tracePt t="94624" x="4778375" y="5824538"/>
          <p14:tracePt t="94641" x="4868863" y="5837238"/>
          <p14:tracePt t="94643" x="4908550" y="5837238"/>
          <p14:tracePt t="94658" x="4959350" y="5849938"/>
          <p14:tracePt t="94660" x="5024438" y="5849938"/>
          <p14:tracePt t="94674" x="5075238" y="5864225"/>
          <p14:tracePt t="94676" x="5102225" y="5864225"/>
          <p14:tracePt t="94691" x="5140325" y="5864225"/>
          <p14:tracePt t="95190" x="5153025" y="5864225"/>
          <p14:tracePt t="95199" x="5153025" y="5849938"/>
          <p14:tracePt t="95226" x="5153025" y="5837238"/>
          <p14:tracePt t="95274" x="5165725" y="5837238"/>
          <p14:tracePt t="95282" x="5165725" y="5824538"/>
          <p14:tracePt t="95347" x="5178425" y="5824538"/>
          <p14:tracePt t="95412" x="5192713" y="5824538"/>
          <p14:tracePt t="95420" x="5205413" y="5824538"/>
          <p14:tracePt t="95437" x="5230813" y="5824538"/>
          <p14:tracePt t="95444" x="5268913" y="5824538"/>
          <p14:tracePt t="95458" x="5295900" y="5824538"/>
          <p14:tracePt t="95461" x="5334000" y="5824538"/>
          <p14:tracePt t="95476" x="5372100" y="5837238"/>
          <p14:tracePt t="95490" x="5372100" y="5864225"/>
          <p14:tracePt t="95491" x="5372100" y="5915025"/>
          <p14:tracePt t="95507" x="5359400" y="6018213"/>
          <p14:tracePt t="95524" x="5334000" y="6057900"/>
          <p14:tracePt t="95525" x="5321300" y="6070600"/>
          <p14:tracePt t="95540" x="5295900" y="6121400"/>
          <p14:tracePt t="95556" x="5281613" y="6121400"/>
          <p14:tracePt t="95974" x="5281613" y="6134100"/>
          <p14:tracePt t="95981" x="5281613" y="6148388"/>
          <p14:tracePt t="95992" x="5281613" y="6161088"/>
          <p14:tracePt t="96012" x="5308600" y="6161088"/>
          <p14:tracePt t="96028" x="5308600" y="6148388"/>
          <p14:tracePt t="96043" x="5334000" y="6161088"/>
          <p14:tracePt t="96046" x="5346700" y="6161088"/>
          <p14:tracePt t="96069" x="5359400" y="6161088"/>
          <p14:tracePt t="96080" x="5411788" y="6186488"/>
          <p14:tracePt t="96094" x="5449888" y="6186488"/>
          <p14:tracePt t="96108" x="5462588" y="6186488"/>
          <p14:tracePt t="96124" x="5462588" y="6199188"/>
          <p14:tracePt t="96126" x="5475288" y="6199188"/>
          <p14:tracePt t="96141" x="5514975" y="6199188"/>
          <p14:tracePt t="96158" x="5553075" y="6199188"/>
          <p14:tracePt t="96174" x="5618163" y="6199188"/>
          <p14:tracePt t="96191" x="5695950" y="6211888"/>
          <p14:tracePt t="96206" x="5811838" y="6211888"/>
          <p14:tracePt t="96222" x="5940425" y="6211888"/>
          <p14:tracePt t="96241" x="6173788" y="6211888"/>
          <p14:tracePt t="96257" x="6327775" y="6211888"/>
          <p14:tracePt t="96260" x="6457950" y="6211888"/>
          <p14:tracePt t="96274" x="6638925" y="6211888"/>
          <p14:tracePt t="96276" x="6805613" y="6211888"/>
          <p14:tracePt t="96291" x="7167563" y="6211888"/>
          <p14:tracePt t="96306" x="7348538" y="6211888"/>
          <p14:tracePt t="96307" x="7516813" y="6211888"/>
          <p14:tracePt t="96322" x="7710488" y="6211888"/>
          <p14:tracePt t="96323" x="7878763" y="6211888"/>
          <p14:tracePt t="96340" x="8072438" y="6211888"/>
          <p14:tracePt t="96343" x="8240713" y="6211888"/>
          <p14:tracePt t="96357" x="8704263" y="6211888"/>
          <p14:tracePt t="96372" x="9209088" y="6211888"/>
          <p14:tracePt t="96389" x="9712325" y="6211888"/>
          <p14:tracePt t="96406" x="10190163" y="6211888"/>
          <p14:tracePt t="96422" x="10448925" y="6211888"/>
          <p14:tracePt t="96439" x="10796588" y="6211888"/>
          <p14:tracePt t="96456" x="11093450" y="6211888"/>
          <p14:tracePt t="96473" x="11352213" y="6199188"/>
          <p14:tracePt t="96475" x="11442700" y="6173788"/>
          <p14:tracePt t="96490" x="11507788" y="6161088"/>
          <p14:tracePt t="96491" x="11533188" y="6148388"/>
          <p14:tracePt t="96507" x="11558588" y="6108700"/>
          <p14:tracePt t="96540" x="11558588" y="6096000"/>
          <p14:tracePt t="96603" x="11545888" y="6083300"/>
          <p14:tracePt t="96611" x="11545888" y="6070600"/>
          <p14:tracePt t="96627" x="11545888" y="6057900"/>
          <p14:tracePt t="96639" x="11533188" y="6057900"/>
          <p14:tracePt t="96657" x="11520488" y="6057900"/>
          <p14:tracePt t="97276" x="11507788" y="6057900"/>
          <p14:tracePt t="97291" x="11495088" y="6057900"/>
          <p14:tracePt t="97299" x="11482388" y="6057900"/>
          <p14:tracePt t="97308" x="11468100" y="6070600"/>
          <p14:tracePt t="97323" x="11442700" y="6070600"/>
          <p14:tracePt t="97324" x="11430000" y="6070600"/>
          <p14:tracePt t="97340" x="11391900" y="6083300"/>
          <p14:tracePt t="97341" x="11377613" y="6096000"/>
          <p14:tracePt t="97356" x="11326813" y="6108700"/>
          <p14:tracePt t="97373" x="11288713" y="6121400"/>
          <p14:tracePt t="97390" x="11261725" y="6134100"/>
          <p14:tracePt t="97406" x="11223625" y="6148388"/>
          <p14:tracePt t="97423" x="11198225" y="6148388"/>
          <p14:tracePt t="97440" x="11093450" y="6148388"/>
          <p14:tracePt t="97456" x="10977563" y="6161088"/>
          <p14:tracePt t="97473" x="10745788" y="6173788"/>
          <p14:tracePt t="97475" x="10577513" y="6173788"/>
          <p14:tracePt t="97489" x="10421938" y="6173788"/>
          <p14:tracePt t="97491" x="10255250" y="6161088"/>
          <p14:tracePt t="97507" x="9944100" y="6148388"/>
          <p14:tracePt t="97523" x="9790113" y="6148388"/>
          <p14:tracePt t="97524" x="9518650" y="6134100"/>
          <p14:tracePt t="97540" x="9350375" y="6134100"/>
          <p14:tracePt t="97541" x="9078913" y="6096000"/>
          <p14:tracePt t="97556" x="8704263" y="6057900"/>
          <p14:tracePt t="97573" x="8562975" y="6030913"/>
          <p14:tracePt t="97589" x="8291513" y="5967413"/>
          <p14:tracePt t="97605" x="8162925" y="5927725"/>
          <p14:tracePt t="97622" x="8135938" y="5915025"/>
          <p14:tracePt t="97972" x="8123238" y="5915025"/>
          <p14:tracePt t="98002" x="8110538" y="5915025"/>
          <p14:tracePt t="98275" x="8123238" y="5927725"/>
          <p14:tracePt t="98282" x="8135938" y="5927725"/>
          <p14:tracePt t="98291" x="8150225" y="5927725"/>
          <p14:tracePt t="98305" x="8150225" y="5940425"/>
          <p14:tracePt t="98484" x="8162925" y="5940425"/>
          <p14:tracePt t="98507" x="8175625" y="5940425"/>
          <p14:tracePt t="98580" x="8188325" y="5927725"/>
          <p14:tracePt t="98589" x="8213725" y="5902325"/>
          <p14:tracePt t="98599" x="8226425" y="5902325"/>
          <p14:tracePt t="98940" x="8253413" y="5902325"/>
          <p14:tracePt t="98957" x="8266113" y="5889625"/>
          <p14:tracePt t="98996" x="8278813" y="5889625"/>
          <p14:tracePt t="99051" x="8291513" y="5889625"/>
          <p14:tracePt t="99077" x="8304213" y="5889625"/>
          <p14:tracePt t="99100" x="8316913" y="5889625"/>
          <p14:tracePt t="99205" x="8329613" y="5889625"/>
          <p14:tracePt t="99324" x="8343900" y="5889625"/>
          <p14:tracePt t="99341" x="8356600" y="5889625"/>
          <p14:tracePt t="99358" x="8369300" y="5889625"/>
          <p14:tracePt t="99364" x="8394700" y="5889625"/>
          <p14:tracePt t="99373" x="8407400" y="5889625"/>
          <p14:tracePt t="99390" x="8447088" y="5889625"/>
          <p14:tracePt t="99406" x="8459788" y="5889625"/>
          <p14:tracePt t="99423" x="8472488" y="5889625"/>
          <p14:tracePt t="100621" x="8459788" y="5889625"/>
          <p14:tracePt t="100939" x="8459788" y="5902325"/>
          <p14:tracePt t="100947" x="8472488" y="5902325"/>
          <p14:tracePt t="106990" x="8497888" y="5902325"/>
          <p14:tracePt t="107227" x="8510588" y="5902325"/>
          <p14:tracePt t="107266" x="8523288" y="5902325"/>
          <p14:tracePt t="107292" x="8537575" y="5902325"/>
          <p14:tracePt t="107300" x="8550275" y="5902325"/>
          <p14:tracePt t="107316" x="8562975" y="5902325"/>
          <p14:tracePt t="107331" x="8575675" y="5902325"/>
          <p14:tracePt t="107348" x="8588375" y="5902325"/>
          <p14:tracePt t="107355" x="8601075" y="5902325"/>
          <p14:tracePt t="107370" x="8613775" y="5902325"/>
          <p14:tracePt t="107371" x="8628063" y="5915025"/>
          <p14:tracePt t="107387" x="8653463" y="5927725"/>
          <p14:tracePt t="107388" x="8678863" y="5940425"/>
          <p14:tracePt t="107403" x="8704263" y="5940425"/>
          <p14:tracePt t="107405" x="8731250" y="5954713"/>
          <p14:tracePt t="107420" x="8794750" y="5967413"/>
          <p14:tracePt t="107436" x="8872538" y="5992813"/>
          <p14:tracePt t="107452" x="8988425" y="6030913"/>
          <p14:tracePt t="107469" x="9131300" y="6083300"/>
          <p14:tracePt t="107487" x="9312275" y="6134100"/>
          <p14:tracePt t="107503" x="9466263" y="6173788"/>
          <p14:tracePt t="107519" x="9583738" y="6211888"/>
          <p14:tracePt t="107536" x="9737725" y="6276975"/>
          <p14:tracePt t="107552" x="9971088" y="6342063"/>
          <p14:tracePt t="107570" x="10112375" y="6405563"/>
          <p14:tracePt t="107571" x="10255250" y="6432550"/>
          <p14:tracePt t="107586" x="10526713" y="6508750"/>
          <p14:tracePt t="107602" x="10693400" y="6548438"/>
          <p14:tracePt t="107603" x="10836275" y="6586538"/>
          <p14:tracePt t="107619" x="11120438" y="6626225"/>
          <p14:tracePt t="107636" x="11391900" y="6651625"/>
          <p14:tracePt t="107653" x="11636375" y="6651625"/>
          <p14:tracePt t="107669" x="11907838" y="6651625"/>
          <p14:tracePt t="107686" x="12179300" y="6651625"/>
        </p14:tracePtLst>
      </p14:laserTraceLst>
    </p:ext>
  </p:extLs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kumimoji="1" lang="en-US" altLang="ja-JP" sz="3600" dirty="0"/>
              <a:t>3</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405741" y="1086045"/>
            <a:ext cx="10585215" cy="1144929"/>
          </a:xfrm>
          <a:prstGeom prst="rect">
            <a:avLst/>
          </a:prstGeom>
          <a:noFill/>
        </p:spPr>
        <p:txBody>
          <a:bodyPr wrap="square" rtlCol="0">
            <a:spAutoFit/>
          </a:bodyPr>
          <a:lstStyle/>
          <a:p>
            <a:pPr>
              <a:lnSpc>
                <a:spcPct val="95000"/>
              </a:lnSpc>
            </a:pPr>
            <a:r>
              <a:rPr kumimoji="1" lang="ja-JP" altLang="en-US" dirty="0"/>
              <a:t>関数 </a:t>
            </a:r>
            <a:r>
              <a:rPr kumimoji="1" lang="en-US" altLang="ja-JP" dirty="0" err="1"/>
              <a:t>calcMean</a:t>
            </a:r>
            <a:r>
              <a:rPr kumimoji="1" lang="en-US" altLang="ja-JP" dirty="0"/>
              <a:t> </a:t>
            </a:r>
            <a:r>
              <a:rPr kumimoji="1" lang="ja-JP" altLang="en-US" dirty="0"/>
              <a:t>は，要素数が </a:t>
            </a:r>
            <a:r>
              <a:rPr kumimoji="1" lang="en-US" altLang="ja-JP" dirty="0"/>
              <a:t>1 </a:t>
            </a:r>
            <a:r>
              <a:rPr kumimoji="1" lang="ja-JP" altLang="en-US" dirty="0"/>
              <a:t>以上の配列 </a:t>
            </a:r>
            <a:r>
              <a:rPr kumimoji="1" lang="en-US" altLang="ja-JP" dirty="0" err="1"/>
              <a:t>dataArray</a:t>
            </a:r>
            <a:r>
              <a:rPr kumimoji="1" lang="en-US" altLang="ja-JP" dirty="0"/>
              <a:t> </a:t>
            </a:r>
            <a:r>
              <a:rPr kumimoji="1" lang="ja-JP" altLang="en-US" dirty="0"/>
              <a:t>を引数として受け取り，要素の値の平均を戻り値として返す。プログラム中の </a:t>
            </a:r>
            <a:r>
              <a:rPr kumimoji="1" lang="en-US" altLang="ja-JP" dirty="0"/>
              <a:t>a</a:t>
            </a:r>
            <a:r>
              <a:rPr kumimoji="1" lang="ja-JP" altLang="en-US" dirty="0"/>
              <a:t>，</a:t>
            </a:r>
            <a:r>
              <a:rPr kumimoji="1" lang="en-US" altLang="ja-JP" dirty="0"/>
              <a:t>b </a:t>
            </a:r>
            <a:r>
              <a:rPr kumimoji="1" lang="ja-JP" altLang="en-US" dirty="0"/>
              <a:t>に入れる字句の適切な組合せはどれか。ここで，配列の要素番号は </a:t>
            </a:r>
            <a:r>
              <a:rPr kumimoji="1" lang="en-US" altLang="ja-JP" dirty="0"/>
              <a:t>1 </a:t>
            </a:r>
            <a:r>
              <a:rPr kumimoji="1" lang="ja-JP" altLang="en-US" dirty="0"/>
              <a:t>から始まる。</a:t>
            </a:r>
          </a:p>
        </p:txBody>
      </p:sp>
      <p:sp>
        <p:nvSpPr>
          <p:cNvPr id="3" name="テキスト ボックス 2">
            <a:extLst>
              <a:ext uri="{FF2B5EF4-FFF2-40B4-BE49-F238E27FC236}">
                <a16:creationId xmlns:a16="http://schemas.microsoft.com/office/drawing/2014/main" id="{5C678B22-8469-EF32-CDF8-A43DA4E992A9}"/>
              </a:ext>
            </a:extLst>
          </p:cNvPr>
          <p:cNvSpPr txBox="1"/>
          <p:nvPr/>
        </p:nvSpPr>
        <p:spPr>
          <a:xfrm>
            <a:off x="405741" y="2282496"/>
            <a:ext cx="11377264" cy="3600986"/>
          </a:xfrm>
          <a:prstGeom prst="rect">
            <a:avLst/>
          </a:prstGeom>
          <a:noFill/>
          <a:ln>
            <a:solidFill>
              <a:schemeClr val="accent6">
                <a:lumMod val="75000"/>
              </a:schemeClr>
            </a:solidFill>
          </a:ln>
        </p:spPr>
        <p:txBody>
          <a:bodyPr wrap="square" rtlCol="0">
            <a:spAutoFit/>
          </a:bodyPr>
          <a:lstStyle/>
          <a:p>
            <a:pPr>
              <a:lnSpc>
                <a:spcPct val="95000"/>
              </a:lnSpc>
            </a:pPr>
            <a:r>
              <a:rPr kumimoji="1" lang="en-US" altLang="ja-JP" dirty="0"/>
              <a:t>〔</a:t>
            </a:r>
            <a:r>
              <a:rPr kumimoji="1" lang="ja-JP" altLang="en-US" dirty="0"/>
              <a:t>プログラム</a:t>
            </a:r>
            <a:r>
              <a:rPr kumimoji="1" lang="en-US" altLang="ja-JP" dirty="0"/>
              <a:t>〕</a:t>
            </a:r>
          </a:p>
          <a:p>
            <a:pPr>
              <a:lnSpc>
                <a:spcPct val="95000"/>
              </a:lnSpc>
            </a:pPr>
            <a:r>
              <a:rPr kumimoji="1" lang="en-US" altLang="ja-JP" dirty="0"/>
              <a:t> ○</a:t>
            </a:r>
            <a:r>
              <a:rPr kumimoji="1" lang="ja-JP" altLang="en-US" dirty="0"/>
              <a:t>実数型</a:t>
            </a:r>
            <a:r>
              <a:rPr kumimoji="1" lang="en-US" altLang="ja-JP" dirty="0"/>
              <a:t>: </a:t>
            </a:r>
            <a:r>
              <a:rPr kumimoji="1" lang="en-US" altLang="ja-JP" dirty="0" err="1"/>
              <a:t>calcMean</a:t>
            </a:r>
            <a:r>
              <a:rPr kumimoji="1" lang="en-US" altLang="ja-JP" dirty="0"/>
              <a:t>(</a:t>
            </a:r>
            <a:r>
              <a:rPr kumimoji="1" lang="ja-JP" altLang="en-US" dirty="0"/>
              <a:t>実数型の配列</a:t>
            </a:r>
            <a:r>
              <a:rPr kumimoji="1" lang="en-US" altLang="ja-JP" dirty="0"/>
              <a:t>: </a:t>
            </a:r>
            <a:r>
              <a:rPr kumimoji="1" lang="en-US" altLang="ja-JP" dirty="0" err="1"/>
              <a:t>dataArray</a:t>
            </a:r>
            <a:r>
              <a:rPr kumimoji="1" lang="en-US" altLang="ja-JP" dirty="0"/>
              <a:t>) /* </a:t>
            </a:r>
            <a:r>
              <a:rPr kumimoji="1" lang="ja-JP" altLang="en-US" dirty="0"/>
              <a:t>関数の宣言 *</a:t>
            </a:r>
            <a:r>
              <a:rPr kumimoji="1" lang="en-US" altLang="ja-JP" dirty="0"/>
              <a:t>/</a:t>
            </a:r>
          </a:p>
          <a:p>
            <a:pPr>
              <a:lnSpc>
                <a:spcPct val="95000"/>
              </a:lnSpc>
            </a:pPr>
            <a:r>
              <a:rPr kumimoji="1" lang="en-US" altLang="ja-JP" dirty="0"/>
              <a:t> </a:t>
            </a:r>
            <a:r>
              <a:rPr kumimoji="1" lang="ja-JP" altLang="en-US" dirty="0"/>
              <a:t>実数型</a:t>
            </a:r>
            <a:r>
              <a:rPr kumimoji="1" lang="en-US" altLang="ja-JP" dirty="0"/>
              <a:t>: sum, mean</a:t>
            </a:r>
          </a:p>
          <a:p>
            <a:pPr>
              <a:lnSpc>
                <a:spcPct val="95000"/>
              </a:lnSpc>
            </a:pPr>
            <a:r>
              <a:rPr kumimoji="1" lang="en-US" altLang="ja-JP" dirty="0"/>
              <a:t> </a:t>
            </a:r>
            <a:r>
              <a:rPr kumimoji="1" lang="ja-JP" altLang="en-US" dirty="0"/>
              <a:t>整数型</a:t>
            </a:r>
            <a:r>
              <a:rPr kumimoji="1" lang="en-US" altLang="ja-JP" dirty="0"/>
              <a:t>: </a:t>
            </a:r>
            <a:r>
              <a:rPr kumimoji="1" lang="en-US" altLang="ja-JP" dirty="0" err="1"/>
              <a:t>i</a:t>
            </a:r>
            <a:endParaRPr kumimoji="1" lang="en-US" altLang="ja-JP" dirty="0"/>
          </a:p>
          <a:p>
            <a:pPr>
              <a:lnSpc>
                <a:spcPct val="95000"/>
              </a:lnSpc>
            </a:pPr>
            <a:r>
              <a:rPr kumimoji="1" lang="en-US" altLang="ja-JP" dirty="0"/>
              <a:t> sum ← 0</a:t>
            </a:r>
          </a:p>
          <a:p>
            <a:pPr>
              <a:lnSpc>
                <a:spcPct val="95000"/>
              </a:lnSpc>
            </a:pPr>
            <a:r>
              <a:rPr kumimoji="1" lang="en-US" altLang="ja-JP" dirty="0"/>
              <a:t> for (</a:t>
            </a:r>
            <a:r>
              <a:rPr kumimoji="1" lang="en-US" altLang="ja-JP" dirty="0" err="1"/>
              <a:t>i</a:t>
            </a:r>
            <a:r>
              <a:rPr kumimoji="1" lang="en-US" altLang="ja-JP" dirty="0"/>
              <a:t> </a:t>
            </a:r>
            <a:r>
              <a:rPr kumimoji="1" lang="ja-JP" altLang="en-US" dirty="0"/>
              <a:t>を </a:t>
            </a:r>
            <a:r>
              <a:rPr kumimoji="1" lang="en-US" altLang="ja-JP" dirty="0"/>
              <a:t>1 </a:t>
            </a:r>
            <a:r>
              <a:rPr kumimoji="1" lang="ja-JP" altLang="en-US" dirty="0"/>
              <a:t>から </a:t>
            </a:r>
            <a:r>
              <a:rPr kumimoji="1" lang="en-US" altLang="ja-JP" dirty="0" err="1"/>
              <a:t>dataArray</a:t>
            </a:r>
            <a:r>
              <a:rPr kumimoji="1" lang="en-US" altLang="ja-JP" dirty="0"/>
              <a:t> </a:t>
            </a:r>
            <a:r>
              <a:rPr kumimoji="1" lang="ja-JP" altLang="en-US" dirty="0"/>
              <a:t>の要素数 まで </a:t>
            </a:r>
            <a:r>
              <a:rPr kumimoji="1" lang="en-US" altLang="ja-JP" dirty="0"/>
              <a:t>1 </a:t>
            </a:r>
            <a:r>
              <a:rPr kumimoji="1" lang="ja-JP" altLang="en-US" dirty="0"/>
              <a:t>ずつ増やす</a:t>
            </a:r>
            <a:r>
              <a:rPr kumimoji="1" lang="en-US" altLang="ja-JP" dirty="0"/>
              <a:t>)</a:t>
            </a:r>
          </a:p>
          <a:p>
            <a:pPr>
              <a:lnSpc>
                <a:spcPct val="95000"/>
              </a:lnSpc>
            </a:pPr>
            <a:r>
              <a:rPr kumimoji="1" lang="en-US" altLang="ja-JP" dirty="0"/>
              <a:t> sum ← a</a:t>
            </a:r>
          </a:p>
          <a:p>
            <a:pPr>
              <a:lnSpc>
                <a:spcPct val="95000"/>
              </a:lnSpc>
            </a:pPr>
            <a:r>
              <a:rPr kumimoji="1" lang="en-US" altLang="ja-JP" dirty="0"/>
              <a:t> </a:t>
            </a:r>
            <a:r>
              <a:rPr kumimoji="1" lang="en-US" altLang="ja-JP" dirty="0" err="1"/>
              <a:t>endfor</a:t>
            </a:r>
            <a:endParaRPr kumimoji="1" lang="en-US" altLang="ja-JP" dirty="0"/>
          </a:p>
          <a:p>
            <a:pPr>
              <a:lnSpc>
                <a:spcPct val="95000"/>
              </a:lnSpc>
            </a:pPr>
            <a:r>
              <a:rPr kumimoji="1" lang="en-US" altLang="ja-JP" dirty="0"/>
              <a:t> mean ← sum ÷</a:t>
            </a:r>
            <a:r>
              <a:rPr kumimoji="1" lang="ja-JP" altLang="en-US" dirty="0"/>
              <a:t> </a:t>
            </a:r>
            <a:r>
              <a:rPr kumimoji="1" lang="en-US" altLang="ja-JP" dirty="0"/>
              <a:t>b</a:t>
            </a:r>
            <a:r>
              <a:rPr kumimoji="1" lang="ja-JP" altLang="en-US" dirty="0"/>
              <a:t>     </a:t>
            </a:r>
            <a:r>
              <a:rPr kumimoji="1" lang="en-US" altLang="ja-JP" dirty="0"/>
              <a:t> /* </a:t>
            </a:r>
            <a:r>
              <a:rPr kumimoji="1" lang="ja-JP" altLang="en-US" dirty="0"/>
              <a:t>実数として計算する *</a:t>
            </a:r>
            <a:r>
              <a:rPr kumimoji="1" lang="en-US" altLang="ja-JP" dirty="0"/>
              <a:t>/</a:t>
            </a:r>
          </a:p>
          <a:p>
            <a:pPr>
              <a:lnSpc>
                <a:spcPct val="95000"/>
              </a:lnSpc>
            </a:pPr>
            <a:r>
              <a:rPr kumimoji="1" lang="en-US" altLang="ja-JP" dirty="0"/>
              <a:t> return mean</a:t>
            </a:r>
            <a:endParaRPr kumimoji="1" lang="ja-JP" altLang="en-US" dirty="0"/>
          </a:p>
        </p:txBody>
      </p:sp>
      <p:sp>
        <p:nvSpPr>
          <p:cNvPr id="5" name="テキスト ボックス 4">
            <a:extLst>
              <a:ext uri="{FF2B5EF4-FFF2-40B4-BE49-F238E27FC236}">
                <a16:creationId xmlns:a16="http://schemas.microsoft.com/office/drawing/2014/main" id="{CD6191EB-9587-4FFE-A905-0EE9587D7ED0}"/>
              </a:ext>
            </a:extLst>
          </p:cNvPr>
          <p:cNvSpPr txBox="1"/>
          <p:nvPr/>
        </p:nvSpPr>
        <p:spPr>
          <a:xfrm>
            <a:off x="3646140" y="6359185"/>
            <a:ext cx="5760640" cy="443198"/>
          </a:xfrm>
          <a:prstGeom prst="rect">
            <a:avLst/>
          </a:prstGeom>
          <a:noFill/>
        </p:spPr>
        <p:txBody>
          <a:bodyPr wrap="square" rtlCol="0">
            <a:spAutoFit/>
          </a:bodyPr>
          <a:lstStyle/>
          <a:p>
            <a:pPr>
              <a:lnSpc>
                <a:spcPct val="95000"/>
              </a:lnSpc>
            </a:pPr>
            <a:r>
              <a:rPr kumimoji="1" lang="en-US" altLang="ja-JP" dirty="0"/>
              <a:t>※</a:t>
            </a:r>
            <a:r>
              <a:rPr kumimoji="1" lang="ja-JP" altLang="en-US" dirty="0"/>
              <a:t>選択肢は次のページにあります</a:t>
            </a:r>
          </a:p>
        </p:txBody>
      </p:sp>
    </p:spTree>
    <p:custDataLst>
      <p:tags r:id="rId1"/>
    </p:custDataLst>
    <p:extLst>
      <p:ext uri="{BB962C8B-B14F-4D97-AF65-F5344CB8AC3E}">
        <p14:creationId xmlns:p14="http://schemas.microsoft.com/office/powerpoint/2010/main" val="2720097444"/>
      </p:ext>
    </p:extLst>
  </p:cSld>
  <p:clrMapOvr>
    <a:masterClrMapping/>
  </p:clrMapOvr>
  <mc:AlternateContent xmlns:mc="http://schemas.openxmlformats.org/markup-compatibility/2006" xmlns:p14="http://schemas.microsoft.com/office/powerpoint/2010/main">
    <mc:Choice Requires="p14">
      <p:transition spd="med" p14:dur="700" advTm="399229">
        <p:fade/>
      </p:transition>
    </mc:Choice>
    <mc:Fallback xmlns="">
      <p:transition spd="med" advTm="399229">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9AE05704-820E-0094-D0C6-EA44DFB35021}"/>
              </a:ext>
            </a:extLst>
          </p:cNvPr>
          <p:cNvSpPr txBox="1">
            <a:spLocks/>
          </p:cNvSpPr>
          <p:nvPr/>
        </p:nvSpPr>
        <p:spPr>
          <a:xfrm>
            <a:off x="333772" y="404664"/>
            <a:ext cx="11521280" cy="1095524"/>
          </a:xfrm>
          <a:prstGeom prst="rect">
            <a:avLst/>
          </a:prstGeom>
        </p:spPr>
        <p:txBody>
          <a:bodyPr vert="horz" lIns="121899" tIns="60949" rIns="121899" bIns="60949" rtlCol="0" anchor="b">
            <a:noAutofit/>
          </a:bodyPr>
          <a:lst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a:lstStyle>
          <a:p>
            <a:r>
              <a:rPr lang="ja-JP" altLang="en-US" sz="3600"/>
              <a:t>練習問題</a:t>
            </a:r>
            <a:r>
              <a:rPr lang="en-US" altLang="ja-JP" sz="3600"/>
              <a:t>3</a:t>
            </a:r>
            <a:br>
              <a:rPr lang="en-US" altLang="ja-JP" sz="3600"/>
            </a:br>
            <a:endParaRPr lang="ja-JP" altLang="en-US" sz="3600" dirty="0"/>
          </a:p>
        </p:txBody>
      </p:sp>
      <p:graphicFrame>
        <p:nvGraphicFramePr>
          <p:cNvPr id="10" name="表 10">
            <a:extLst>
              <a:ext uri="{FF2B5EF4-FFF2-40B4-BE49-F238E27FC236}">
                <a16:creationId xmlns:a16="http://schemas.microsoft.com/office/drawing/2014/main" id="{26EFA0DD-3242-3BE5-69DC-210669ED294D}"/>
              </a:ext>
            </a:extLst>
          </p:cNvPr>
          <p:cNvGraphicFramePr>
            <a:graphicFrameLocks noGrp="1"/>
          </p:cNvGraphicFramePr>
          <p:nvPr>
            <p:extLst>
              <p:ext uri="{D42A27DB-BD31-4B8C-83A1-F6EECF244321}">
                <p14:modId xmlns:p14="http://schemas.microsoft.com/office/powerpoint/2010/main" val="4262655789"/>
              </p:ext>
            </p:extLst>
          </p:nvPr>
        </p:nvGraphicFramePr>
        <p:xfrm>
          <a:off x="1805806" y="1700213"/>
          <a:ext cx="8577212" cy="2286000"/>
        </p:xfrm>
        <a:graphic>
          <a:graphicData uri="http://schemas.openxmlformats.org/drawingml/2006/table">
            <a:tbl>
              <a:tblPr firstRow="1" bandRow="1">
                <a:tableStyleId>{7E9639D4-E3E2-4D34-9284-5A2195B3D0D7}</a:tableStyleId>
              </a:tblPr>
              <a:tblGrid>
                <a:gridCol w="701813">
                  <a:extLst>
                    <a:ext uri="{9D8B030D-6E8A-4147-A177-3AD203B41FA5}">
                      <a16:colId xmlns:a16="http://schemas.microsoft.com/office/drawing/2014/main" val="3754462157"/>
                    </a:ext>
                  </a:extLst>
                </a:gridCol>
                <a:gridCol w="3924464">
                  <a:extLst>
                    <a:ext uri="{9D8B030D-6E8A-4147-A177-3AD203B41FA5}">
                      <a16:colId xmlns:a16="http://schemas.microsoft.com/office/drawing/2014/main" val="2112065596"/>
                    </a:ext>
                  </a:extLst>
                </a:gridCol>
                <a:gridCol w="3950935">
                  <a:extLst>
                    <a:ext uri="{9D8B030D-6E8A-4147-A177-3AD203B41FA5}">
                      <a16:colId xmlns:a16="http://schemas.microsoft.com/office/drawing/2014/main" val="1348394197"/>
                    </a:ext>
                  </a:extLst>
                </a:gridCol>
              </a:tblGrid>
              <a:tr h="370840">
                <a:tc>
                  <a:txBody>
                    <a:bodyPr/>
                    <a:lstStyle/>
                    <a:p>
                      <a:endParaRPr kumimoji="1" lang="ja-JP" altLang="en-US" dirty="0"/>
                    </a:p>
                  </a:txBody>
                  <a:tcPr/>
                </a:tc>
                <a:tc>
                  <a:txBody>
                    <a:bodyPr/>
                    <a:lstStyle/>
                    <a:p>
                      <a:pPr algn="ctr"/>
                      <a:r>
                        <a:rPr kumimoji="1" lang="en-US" altLang="ja-JP" dirty="0"/>
                        <a:t>a</a:t>
                      </a:r>
                      <a:endParaRPr kumimoji="1" lang="ja-JP" altLang="en-US" dirty="0"/>
                    </a:p>
                  </a:txBody>
                  <a:tcPr/>
                </a:tc>
                <a:tc>
                  <a:txBody>
                    <a:bodyPr/>
                    <a:lstStyle/>
                    <a:p>
                      <a:pPr algn="ctr"/>
                      <a:r>
                        <a:rPr kumimoji="1" lang="en-US" altLang="ja-JP" dirty="0"/>
                        <a:t>b</a:t>
                      </a:r>
                      <a:endParaRPr kumimoji="1" lang="ja-JP" altLang="en-US" dirty="0"/>
                    </a:p>
                  </a:txBody>
                  <a:tcPr/>
                </a:tc>
                <a:extLst>
                  <a:ext uri="{0D108BD9-81ED-4DB2-BD59-A6C34878D82A}">
                    <a16:rowId xmlns:a16="http://schemas.microsoft.com/office/drawing/2014/main" val="3587917641"/>
                  </a:ext>
                </a:extLst>
              </a:tr>
              <a:tr h="370840">
                <a:tc>
                  <a:txBody>
                    <a:bodyPr/>
                    <a:lstStyle/>
                    <a:p>
                      <a:r>
                        <a:rPr kumimoji="1" lang="ja-JP" altLang="en-US" dirty="0"/>
                        <a:t>ア</a:t>
                      </a:r>
                    </a:p>
                  </a:txBody>
                  <a:tcPr/>
                </a:tc>
                <a:tc>
                  <a:txBody>
                    <a:bodyPr/>
                    <a:lstStyle/>
                    <a:p>
                      <a:r>
                        <a:rPr kumimoji="1" lang="en-US" altLang="ja-JP" dirty="0"/>
                        <a:t>sum </a:t>
                      </a:r>
                      <a:r>
                        <a:rPr kumimoji="1" lang="ja-JP" altLang="en-US" dirty="0"/>
                        <a:t>＋ </a:t>
                      </a:r>
                      <a:r>
                        <a:rPr kumimoji="1" lang="en-US" altLang="ja-JP" dirty="0" err="1"/>
                        <a:t>dataArray</a:t>
                      </a:r>
                      <a:r>
                        <a:rPr kumimoji="1" lang="en-US" altLang="ja-JP" dirty="0"/>
                        <a:t>[</a:t>
                      </a:r>
                      <a:r>
                        <a:rPr kumimoji="1" lang="en-US" altLang="ja-JP" dirty="0" err="1"/>
                        <a:t>i</a:t>
                      </a:r>
                      <a:r>
                        <a:rPr kumimoji="1" lang="en-US" altLang="ja-JP" dirty="0"/>
                        <a:t>]</a:t>
                      </a:r>
                      <a:endParaRPr kumimoji="1" lang="ja-JP" altLang="en-US" dirty="0"/>
                    </a:p>
                  </a:txBody>
                  <a:tcPr/>
                </a:tc>
                <a:tc>
                  <a:txBody>
                    <a:bodyPr/>
                    <a:lstStyle/>
                    <a:p>
                      <a:r>
                        <a:rPr kumimoji="1" lang="en-US" altLang="ja-JP" dirty="0" err="1"/>
                        <a:t>dataArray</a:t>
                      </a:r>
                      <a:r>
                        <a:rPr kumimoji="1" lang="en-US" altLang="ja-JP" dirty="0"/>
                        <a:t> </a:t>
                      </a:r>
                      <a:r>
                        <a:rPr kumimoji="1" lang="ja-JP" altLang="en-US" dirty="0"/>
                        <a:t>の要素数</a:t>
                      </a:r>
                    </a:p>
                  </a:txBody>
                  <a:tcPr/>
                </a:tc>
                <a:extLst>
                  <a:ext uri="{0D108BD9-81ED-4DB2-BD59-A6C34878D82A}">
                    <a16:rowId xmlns:a16="http://schemas.microsoft.com/office/drawing/2014/main" val="3453306124"/>
                  </a:ext>
                </a:extLst>
              </a:tr>
              <a:tr h="370840">
                <a:tc>
                  <a:txBody>
                    <a:bodyPr/>
                    <a:lstStyle/>
                    <a:p>
                      <a:r>
                        <a:rPr kumimoji="1" lang="ja-JP" altLang="en-US" dirty="0"/>
                        <a:t>イ</a:t>
                      </a:r>
                    </a:p>
                  </a:txBody>
                  <a:tcPr/>
                </a:tc>
                <a:tc>
                  <a:txBody>
                    <a:bodyPr/>
                    <a:lstStyle/>
                    <a:p>
                      <a:r>
                        <a:rPr lang="en-US" altLang="ja-JP" dirty="0"/>
                        <a:t>sum </a:t>
                      </a:r>
                      <a:r>
                        <a:rPr lang="ja-JP" altLang="en-US" dirty="0"/>
                        <a:t>＋ </a:t>
                      </a:r>
                      <a:r>
                        <a:rPr lang="en-US" altLang="ja-JP" dirty="0" err="1"/>
                        <a:t>dataArray</a:t>
                      </a:r>
                      <a:r>
                        <a:rPr lang="en-US" altLang="ja-JP" dirty="0"/>
                        <a:t>[</a:t>
                      </a:r>
                      <a:r>
                        <a:rPr lang="en-US" altLang="ja-JP" dirty="0" err="1"/>
                        <a:t>i</a:t>
                      </a:r>
                      <a:r>
                        <a:rPr lang="en-US" altLang="ja-JP" dirty="0"/>
                        <a:t>]</a:t>
                      </a:r>
                      <a:endParaRPr kumimoji="1" lang="ja-JP" altLang="en-US" dirty="0"/>
                    </a:p>
                  </a:txBody>
                  <a:tcPr/>
                </a:tc>
                <a:tc>
                  <a:txBody>
                    <a:bodyPr/>
                    <a:lstStyle/>
                    <a:p>
                      <a:r>
                        <a:rPr lang="en-US" altLang="ja-JP" dirty="0"/>
                        <a:t>(</a:t>
                      </a:r>
                      <a:r>
                        <a:rPr lang="en-US" altLang="ja-JP" dirty="0" err="1"/>
                        <a:t>dataArray</a:t>
                      </a:r>
                      <a:r>
                        <a:rPr lang="en-US" altLang="ja-JP" dirty="0"/>
                        <a:t> </a:t>
                      </a:r>
                      <a:r>
                        <a:rPr lang="ja-JP" altLang="en-US" dirty="0"/>
                        <a:t>の要素数 ＋ </a:t>
                      </a:r>
                      <a:r>
                        <a:rPr lang="en-US" altLang="ja-JP" dirty="0"/>
                        <a:t>1)</a:t>
                      </a:r>
                      <a:endParaRPr kumimoji="1" lang="ja-JP" altLang="en-US" dirty="0"/>
                    </a:p>
                  </a:txBody>
                  <a:tcPr/>
                </a:tc>
                <a:extLst>
                  <a:ext uri="{0D108BD9-81ED-4DB2-BD59-A6C34878D82A}">
                    <a16:rowId xmlns:a16="http://schemas.microsoft.com/office/drawing/2014/main" val="4131309420"/>
                  </a:ext>
                </a:extLst>
              </a:tr>
              <a:tr h="370840">
                <a:tc>
                  <a:txBody>
                    <a:bodyPr/>
                    <a:lstStyle/>
                    <a:p>
                      <a:r>
                        <a:rPr kumimoji="1" lang="ja-JP" altLang="en-US" dirty="0"/>
                        <a:t>ウ</a:t>
                      </a:r>
                    </a:p>
                  </a:txBody>
                  <a:tcPr/>
                </a:tc>
                <a:tc>
                  <a:txBody>
                    <a:bodyPr/>
                    <a:lstStyle/>
                    <a:p>
                      <a:r>
                        <a:rPr lang="en-US" altLang="ja-JP" dirty="0"/>
                        <a:t>sum × </a:t>
                      </a:r>
                      <a:r>
                        <a:rPr lang="en-US" altLang="ja-JP" dirty="0" err="1"/>
                        <a:t>dataArray</a:t>
                      </a:r>
                      <a:r>
                        <a:rPr lang="en-US" altLang="ja-JP" dirty="0"/>
                        <a:t>[</a:t>
                      </a:r>
                      <a:r>
                        <a:rPr lang="en-US" altLang="ja-JP" dirty="0" err="1"/>
                        <a:t>i</a:t>
                      </a:r>
                      <a:r>
                        <a:rPr lang="en-US" altLang="ja-JP" dirty="0"/>
                        <a:t>] </a:t>
                      </a:r>
                      <a:endParaRPr kumimoji="1" lang="ja-JP" altLang="en-US" dirty="0"/>
                    </a:p>
                  </a:txBody>
                  <a:tcPr/>
                </a:tc>
                <a:tc>
                  <a:txBody>
                    <a:bodyPr/>
                    <a:lstStyle/>
                    <a:p>
                      <a:r>
                        <a:rPr lang="en-US" altLang="ja-JP" dirty="0" err="1"/>
                        <a:t>dataArray</a:t>
                      </a:r>
                      <a:r>
                        <a:rPr lang="en-US" altLang="ja-JP" dirty="0"/>
                        <a:t> </a:t>
                      </a:r>
                      <a:r>
                        <a:rPr lang="ja-JP" altLang="en-US" dirty="0"/>
                        <a:t>の要素数</a:t>
                      </a:r>
                      <a:endParaRPr kumimoji="1" lang="ja-JP" altLang="en-US" dirty="0"/>
                    </a:p>
                  </a:txBody>
                  <a:tcPr/>
                </a:tc>
                <a:extLst>
                  <a:ext uri="{0D108BD9-81ED-4DB2-BD59-A6C34878D82A}">
                    <a16:rowId xmlns:a16="http://schemas.microsoft.com/office/drawing/2014/main" val="1925812243"/>
                  </a:ext>
                </a:extLst>
              </a:tr>
              <a:tr h="370840">
                <a:tc>
                  <a:txBody>
                    <a:bodyPr/>
                    <a:lstStyle/>
                    <a:p>
                      <a:r>
                        <a:rPr kumimoji="1" lang="ja-JP" altLang="en-US" dirty="0"/>
                        <a:t>エ</a:t>
                      </a:r>
                    </a:p>
                  </a:txBody>
                  <a:tcPr/>
                </a:tc>
                <a:tc>
                  <a:txBody>
                    <a:bodyPr/>
                    <a:lstStyle/>
                    <a:p>
                      <a:r>
                        <a:rPr lang="en-US" altLang="ja-JP" dirty="0"/>
                        <a:t>sum × </a:t>
                      </a:r>
                      <a:r>
                        <a:rPr lang="en-US" altLang="ja-JP" dirty="0" err="1"/>
                        <a:t>dataArray</a:t>
                      </a:r>
                      <a:r>
                        <a:rPr lang="en-US" altLang="ja-JP" dirty="0"/>
                        <a:t>[</a:t>
                      </a:r>
                      <a:r>
                        <a:rPr lang="en-US" altLang="ja-JP" dirty="0" err="1"/>
                        <a:t>i</a:t>
                      </a:r>
                      <a:r>
                        <a:rPr lang="en-US" altLang="ja-JP" dirty="0"/>
                        <a:t>] </a:t>
                      </a:r>
                      <a:endParaRPr kumimoji="1" lang="ja-JP" altLang="en-US" dirty="0"/>
                    </a:p>
                  </a:txBody>
                  <a:tcPr/>
                </a:tc>
                <a:tc>
                  <a:txBody>
                    <a:bodyPr/>
                    <a:lstStyle/>
                    <a:p>
                      <a:r>
                        <a:rPr lang="en-US" altLang="ja-JP" dirty="0"/>
                        <a:t>(</a:t>
                      </a:r>
                      <a:r>
                        <a:rPr lang="en-US" altLang="ja-JP" dirty="0" err="1"/>
                        <a:t>dataArray</a:t>
                      </a:r>
                      <a:r>
                        <a:rPr lang="en-US" altLang="ja-JP" dirty="0"/>
                        <a:t> </a:t>
                      </a:r>
                      <a:r>
                        <a:rPr lang="ja-JP" altLang="en-US" dirty="0"/>
                        <a:t>の要素数 ＋ </a:t>
                      </a:r>
                      <a:r>
                        <a:rPr lang="en-US" altLang="ja-JP" dirty="0"/>
                        <a:t>1)</a:t>
                      </a:r>
                      <a:endParaRPr kumimoji="1" lang="ja-JP" altLang="en-US" dirty="0"/>
                    </a:p>
                  </a:txBody>
                  <a:tcPr/>
                </a:tc>
                <a:extLst>
                  <a:ext uri="{0D108BD9-81ED-4DB2-BD59-A6C34878D82A}">
                    <a16:rowId xmlns:a16="http://schemas.microsoft.com/office/drawing/2014/main" val="2747571628"/>
                  </a:ext>
                </a:extLst>
              </a:tr>
            </a:tbl>
          </a:graphicData>
        </a:graphic>
      </p:graphicFrame>
      <p:sp>
        <p:nvSpPr>
          <p:cNvPr id="11" name="テキスト ボックス 10">
            <a:extLst>
              <a:ext uri="{FF2B5EF4-FFF2-40B4-BE49-F238E27FC236}">
                <a16:creationId xmlns:a16="http://schemas.microsoft.com/office/drawing/2014/main" id="{8DAA8D64-BA20-44D1-ECB3-FA69C8CD8FAB}"/>
              </a:ext>
            </a:extLst>
          </p:cNvPr>
          <p:cNvSpPr txBox="1"/>
          <p:nvPr/>
        </p:nvSpPr>
        <p:spPr>
          <a:xfrm>
            <a:off x="3718148" y="4653136"/>
            <a:ext cx="4968552" cy="443198"/>
          </a:xfrm>
          <a:prstGeom prst="rect">
            <a:avLst/>
          </a:prstGeom>
          <a:noFill/>
        </p:spPr>
        <p:txBody>
          <a:bodyPr wrap="square" rtlCol="0">
            <a:spAutoFit/>
          </a:bodyPr>
          <a:lstStyle/>
          <a:p>
            <a:pPr>
              <a:lnSpc>
                <a:spcPct val="95000"/>
              </a:lnSpc>
            </a:pPr>
            <a:r>
              <a:rPr kumimoji="1" lang="ja-JP" altLang="en-US" dirty="0">
                <a:solidFill>
                  <a:srgbClr val="FF0000"/>
                </a:solidFill>
              </a:rPr>
              <a:t>答え　ア</a:t>
            </a:r>
          </a:p>
        </p:txBody>
      </p:sp>
    </p:spTree>
    <p:custDataLst>
      <p:tags r:id="rId1"/>
    </p:custDataLst>
    <p:extLst>
      <p:ext uri="{BB962C8B-B14F-4D97-AF65-F5344CB8AC3E}">
        <p14:creationId xmlns:p14="http://schemas.microsoft.com/office/powerpoint/2010/main" val="3714522614"/>
      </p:ext>
    </p:extLst>
  </p:cSld>
  <p:clrMapOvr>
    <a:masterClrMapping/>
  </p:clrMapOvr>
  <mc:AlternateContent xmlns:mc="http://schemas.openxmlformats.org/markup-compatibility/2006" xmlns:p14="http://schemas.microsoft.com/office/powerpoint/2010/main">
    <mc:Choice Requires="p14">
      <p:transition spd="med" p14:dur="700" advTm="20286">
        <p:fade/>
      </p:transition>
    </mc:Choice>
    <mc:Fallback xmlns="">
      <p:transition spd="med" advTm="2028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アルゴリズム</a:t>
            </a:r>
          </a:p>
        </p:txBody>
      </p:sp>
      <p:sp>
        <p:nvSpPr>
          <p:cNvPr id="3" name="コンテンツ プレースホルダー 2"/>
          <p:cNvSpPr>
            <a:spLocks noGrp="1"/>
          </p:cNvSpPr>
          <p:nvPr>
            <p:ph idx="1"/>
          </p:nvPr>
        </p:nvSpPr>
        <p:spPr>
          <a:xfrm>
            <a:off x="333772" y="1701800"/>
            <a:ext cx="11521280" cy="1397000"/>
          </a:xfrm>
        </p:spPr>
        <p:txBody>
          <a:bodyPr rtlCol="0">
            <a:normAutofit/>
          </a:bodyPr>
          <a:lstStyle/>
          <a:p>
            <a:r>
              <a:rPr kumimoji="1" lang="ja-JP" altLang="en-US" sz="3600" dirty="0"/>
              <a:t>何らかの問題を有限の時間で解くための手段</a:t>
            </a:r>
            <a:r>
              <a:rPr kumimoji="1" lang="ja-JP" altLang="en-US" sz="3600" b="1" dirty="0">
                <a:solidFill>
                  <a:srgbClr val="FF0000"/>
                </a:solidFill>
              </a:rPr>
              <a:t>　</a:t>
            </a:r>
            <a:endParaRPr kumimoji="1" lang="en-US" altLang="ja-JP" sz="3600" b="1" dirty="0"/>
          </a:p>
          <a:p>
            <a:pPr marL="0" indent="0">
              <a:buNone/>
            </a:pPr>
            <a:r>
              <a:rPr kumimoji="1" lang="ja-JP" altLang="en-US" sz="2100" dirty="0"/>
              <a:t>　　</a:t>
            </a:r>
            <a:r>
              <a:rPr kumimoji="1" lang="ja-JP" altLang="en-US" dirty="0"/>
              <a:t>例えば、カボチャを調理して、スープを</a:t>
            </a:r>
            <a:r>
              <a:rPr lang="ja-JP" altLang="en-US" dirty="0"/>
              <a:t>作るためのレシピ、のようなもの</a:t>
            </a:r>
            <a:endParaRPr kumimoji="1" lang="en-US" altLang="ja-JP" dirty="0"/>
          </a:p>
        </p:txBody>
      </p:sp>
      <p:pic>
        <p:nvPicPr>
          <p:cNvPr id="5" name="グラフィックス 4" descr="カボチャ">
            <a:extLst>
              <a:ext uri="{FF2B5EF4-FFF2-40B4-BE49-F238E27FC236}">
                <a16:creationId xmlns:a16="http://schemas.microsoft.com/office/drawing/2014/main" id="{AA82380C-82FE-DF24-429A-C7614E92677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37828" y="3098800"/>
            <a:ext cx="2718048" cy="2718048"/>
          </a:xfrm>
          <a:prstGeom prst="rect">
            <a:avLst/>
          </a:prstGeom>
        </p:spPr>
      </p:pic>
      <p:pic>
        <p:nvPicPr>
          <p:cNvPr id="7" name="図 6" descr="男, 記号, テーブル, 座る が含まれている画像&#10;&#10;自動的に生成された説明">
            <a:extLst>
              <a:ext uri="{FF2B5EF4-FFF2-40B4-BE49-F238E27FC236}">
                <a16:creationId xmlns:a16="http://schemas.microsoft.com/office/drawing/2014/main" id="{E2F5FE48-4A90-6C85-A2B6-03306A98F57F}"/>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4934145" y="3098800"/>
            <a:ext cx="2320533" cy="2320533"/>
          </a:xfrm>
          <a:prstGeom prst="rect">
            <a:avLst/>
          </a:prstGeom>
        </p:spPr>
      </p:pic>
      <p:pic>
        <p:nvPicPr>
          <p:cNvPr id="9" name="図 8" descr="ボウルの中のスープ&#10;&#10;中程度の精度で自動的に生成された説明">
            <a:extLst>
              <a:ext uri="{FF2B5EF4-FFF2-40B4-BE49-F238E27FC236}">
                <a16:creationId xmlns:a16="http://schemas.microsoft.com/office/drawing/2014/main" id="{EEF95070-5001-428D-AA1A-661904DE3F86}"/>
              </a:ext>
            </a:extLst>
          </p:cNvPr>
          <p:cNvPicPr>
            <a:picLocks noChangeAspect="1"/>
          </p:cNvPicPr>
          <p:nvPr/>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8748486" y="3418175"/>
            <a:ext cx="3106110" cy="2079297"/>
          </a:xfrm>
          <a:prstGeom prst="rect">
            <a:avLst/>
          </a:prstGeom>
        </p:spPr>
      </p:pic>
      <p:sp>
        <p:nvSpPr>
          <p:cNvPr id="10" name="矢印: 右 9">
            <a:extLst>
              <a:ext uri="{FF2B5EF4-FFF2-40B4-BE49-F238E27FC236}">
                <a16:creationId xmlns:a16="http://schemas.microsoft.com/office/drawing/2014/main" id="{1FCB64F1-56CC-79FB-E20F-979080E8C90D}"/>
              </a:ext>
            </a:extLst>
          </p:cNvPr>
          <p:cNvSpPr/>
          <p:nvPr/>
        </p:nvSpPr>
        <p:spPr>
          <a:xfrm>
            <a:off x="3691753" y="4259066"/>
            <a:ext cx="1106515" cy="46607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右 10">
            <a:extLst>
              <a:ext uri="{FF2B5EF4-FFF2-40B4-BE49-F238E27FC236}">
                <a16:creationId xmlns:a16="http://schemas.microsoft.com/office/drawing/2014/main" id="{7284C66E-1BBE-56C2-7B74-50693E6E1649}"/>
              </a:ext>
            </a:extLst>
          </p:cNvPr>
          <p:cNvSpPr/>
          <p:nvPr/>
        </p:nvSpPr>
        <p:spPr>
          <a:xfrm>
            <a:off x="7450362" y="4259066"/>
            <a:ext cx="1106515" cy="46607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2CBCD325-BFFC-D688-8A08-BA0179724C01}"/>
              </a:ext>
            </a:extLst>
          </p:cNvPr>
          <p:cNvSpPr txBox="1"/>
          <p:nvPr/>
        </p:nvSpPr>
        <p:spPr>
          <a:xfrm>
            <a:off x="837828" y="5661248"/>
            <a:ext cx="10873208" cy="501676"/>
          </a:xfrm>
          <a:prstGeom prst="rect">
            <a:avLst/>
          </a:prstGeom>
          <a:noFill/>
        </p:spPr>
        <p:txBody>
          <a:bodyPr wrap="square" rtlCol="0">
            <a:spAutoFit/>
          </a:bodyPr>
          <a:lstStyle/>
          <a:p>
            <a:pPr>
              <a:lnSpc>
                <a:spcPct val="95000"/>
              </a:lnSpc>
            </a:pPr>
            <a:r>
              <a:rPr kumimoji="1" lang="ja-JP" altLang="en-US" sz="2800" dirty="0"/>
              <a:t>アルゴリズムのよって、計算速度や結果の精度が変わってくる</a:t>
            </a:r>
          </a:p>
        </p:txBody>
      </p:sp>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アルゴリズム</a:t>
            </a:r>
          </a:p>
        </p:txBody>
      </p:sp>
      <p:sp>
        <p:nvSpPr>
          <p:cNvPr id="3" name="コンテンツ プレースホルダー 2"/>
          <p:cNvSpPr>
            <a:spLocks noGrp="1"/>
          </p:cNvSpPr>
          <p:nvPr>
            <p:ph idx="1"/>
          </p:nvPr>
        </p:nvSpPr>
        <p:spPr>
          <a:xfrm>
            <a:off x="333772" y="1701800"/>
            <a:ext cx="11521280" cy="1155085"/>
          </a:xfrm>
        </p:spPr>
        <p:txBody>
          <a:bodyPr rtlCol="0">
            <a:normAutofit lnSpcReduction="10000"/>
          </a:bodyPr>
          <a:lstStyle/>
          <a:p>
            <a:r>
              <a:rPr kumimoji="1" lang="ja-JP" altLang="en-US" sz="3600" dirty="0"/>
              <a:t>ソートアルゴリズム</a:t>
            </a:r>
            <a:r>
              <a:rPr kumimoji="1" lang="ja-JP" altLang="en-US" sz="3600" b="1" dirty="0">
                <a:solidFill>
                  <a:srgbClr val="FF0000"/>
                </a:solidFill>
              </a:rPr>
              <a:t>　</a:t>
            </a:r>
            <a:endParaRPr kumimoji="1" lang="en-US" altLang="ja-JP" sz="3600" b="1" dirty="0"/>
          </a:p>
          <a:p>
            <a:pPr marL="0" indent="0">
              <a:buNone/>
            </a:pPr>
            <a:r>
              <a:rPr kumimoji="1" lang="ja-JP" altLang="en-US" sz="2100" dirty="0"/>
              <a:t>　データを昇順や降順に並べ替えるためのアルゴリズム</a:t>
            </a:r>
            <a:endParaRPr kumimoji="1" lang="en-US" altLang="ja-JP" dirty="0"/>
          </a:p>
        </p:txBody>
      </p:sp>
      <p:sp>
        <p:nvSpPr>
          <p:cNvPr id="12" name="テキスト ボックス 11">
            <a:extLst>
              <a:ext uri="{FF2B5EF4-FFF2-40B4-BE49-F238E27FC236}">
                <a16:creationId xmlns:a16="http://schemas.microsoft.com/office/drawing/2014/main" id="{2CBCD325-BFFC-D688-8A08-BA0179724C01}"/>
              </a:ext>
            </a:extLst>
          </p:cNvPr>
          <p:cNvSpPr txBox="1"/>
          <p:nvPr/>
        </p:nvSpPr>
        <p:spPr>
          <a:xfrm>
            <a:off x="117748" y="3085483"/>
            <a:ext cx="3816424" cy="3425553"/>
          </a:xfrm>
          <a:prstGeom prst="rect">
            <a:avLst/>
          </a:prstGeom>
          <a:noFill/>
        </p:spPr>
        <p:txBody>
          <a:bodyPr wrap="square" rtlCol="0">
            <a:spAutoFit/>
          </a:bodyPr>
          <a:lstStyle/>
          <a:p>
            <a:pPr>
              <a:lnSpc>
                <a:spcPct val="95000"/>
              </a:lnSpc>
            </a:pPr>
            <a:r>
              <a:rPr kumimoji="1" lang="ja-JP" altLang="en-US" sz="2800" dirty="0"/>
              <a:t>①　バブルソート</a:t>
            </a:r>
            <a:endParaRPr kumimoji="1" lang="en-US" altLang="ja-JP" sz="2800" dirty="0"/>
          </a:p>
          <a:p>
            <a:pPr>
              <a:lnSpc>
                <a:spcPct val="95000"/>
              </a:lnSpc>
            </a:pPr>
            <a:endParaRPr kumimoji="1" lang="en-US" altLang="ja-JP" sz="2800" dirty="0"/>
          </a:p>
          <a:p>
            <a:pPr>
              <a:lnSpc>
                <a:spcPct val="95000"/>
              </a:lnSpc>
            </a:pPr>
            <a:r>
              <a:rPr kumimoji="1" lang="ja-JP" altLang="en-US" dirty="0"/>
              <a:t>隣接する値どうしの比較、入れ替えを繰り返すことで、値を大きい順または小さい順に整列させる方法</a:t>
            </a:r>
            <a:endParaRPr kumimoji="1" lang="en-US" altLang="ja-JP" dirty="0"/>
          </a:p>
          <a:p>
            <a:pPr>
              <a:lnSpc>
                <a:spcPct val="95000"/>
              </a:lnSpc>
            </a:pPr>
            <a:endParaRPr kumimoji="1" lang="en-US" altLang="ja-JP" dirty="0"/>
          </a:p>
          <a:p>
            <a:pPr>
              <a:lnSpc>
                <a:spcPct val="95000"/>
              </a:lnSpc>
            </a:pPr>
            <a:r>
              <a:rPr kumimoji="1" lang="ja-JP" altLang="en-US" sz="2800" dirty="0"/>
              <a:t>手順が簡単　　</a:t>
            </a:r>
          </a:p>
        </p:txBody>
      </p:sp>
      <p:sp>
        <p:nvSpPr>
          <p:cNvPr id="4" name="テキスト ボックス 3">
            <a:extLst>
              <a:ext uri="{FF2B5EF4-FFF2-40B4-BE49-F238E27FC236}">
                <a16:creationId xmlns:a16="http://schemas.microsoft.com/office/drawing/2014/main" id="{3FC1250A-B06E-3C70-EB03-9802B78829A2}"/>
              </a:ext>
            </a:extLst>
          </p:cNvPr>
          <p:cNvSpPr txBox="1"/>
          <p:nvPr/>
        </p:nvSpPr>
        <p:spPr>
          <a:xfrm>
            <a:off x="4294212" y="3085483"/>
            <a:ext cx="3816424" cy="3367076"/>
          </a:xfrm>
          <a:prstGeom prst="rect">
            <a:avLst/>
          </a:prstGeom>
          <a:noFill/>
        </p:spPr>
        <p:txBody>
          <a:bodyPr wrap="square" rtlCol="0">
            <a:spAutoFit/>
          </a:bodyPr>
          <a:lstStyle/>
          <a:p>
            <a:pPr>
              <a:lnSpc>
                <a:spcPct val="95000"/>
              </a:lnSpc>
            </a:pPr>
            <a:r>
              <a:rPr kumimoji="1" lang="ja-JP" altLang="en-US" sz="2800" dirty="0"/>
              <a:t>②　クイックソート</a:t>
            </a:r>
            <a:endParaRPr kumimoji="1" lang="en-US" altLang="ja-JP" sz="2800" dirty="0"/>
          </a:p>
          <a:p>
            <a:pPr>
              <a:lnSpc>
                <a:spcPct val="95000"/>
              </a:lnSpc>
            </a:pPr>
            <a:endParaRPr kumimoji="1" lang="en-US" altLang="ja-JP" dirty="0"/>
          </a:p>
          <a:p>
            <a:pPr>
              <a:lnSpc>
                <a:spcPct val="95000"/>
              </a:lnSpc>
            </a:pPr>
            <a:r>
              <a:rPr kumimoji="1" lang="ja-JP" altLang="en-US" dirty="0"/>
              <a:t>ピボットと呼ばれる基準値を決め、データ群を基準以上と基準未満の</a:t>
            </a:r>
            <a:r>
              <a:rPr kumimoji="1" lang="en-US" altLang="ja-JP" dirty="0"/>
              <a:t>2</a:t>
            </a:r>
            <a:r>
              <a:rPr kumimoji="1" lang="ja-JP" altLang="en-US" dirty="0"/>
              <a:t>つのグループに分割し、処理を繰り返す方法</a:t>
            </a:r>
            <a:endParaRPr kumimoji="1" lang="en-US" altLang="ja-JP" dirty="0"/>
          </a:p>
          <a:p>
            <a:pPr>
              <a:lnSpc>
                <a:spcPct val="95000"/>
              </a:lnSpc>
            </a:pPr>
            <a:endParaRPr kumimoji="1" lang="en-US" altLang="ja-JP" dirty="0"/>
          </a:p>
          <a:p>
            <a:pPr>
              <a:lnSpc>
                <a:spcPct val="95000"/>
              </a:lnSpc>
            </a:pPr>
            <a:r>
              <a:rPr kumimoji="1" lang="ja-JP" altLang="en-US" sz="2800" dirty="0"/>
              <a:t>計算量が少ない</a:t>
            </a:r>
          </a:p>
        </p:txBody>
      </p:sp>
      <p:sp>
        <p:nvSpPr>
          <p:cNvPr id="6" name="テキスト ボックス 5">
            <a:extLst>
              <a:ext uri="{FF2B5EF4-FFF2-40B4-BE49-F238E27FC236}">
                <a16:creationId xmlns:a16="http://schemas.microsoft.com/office/drawing/2014/main" id="{5D52B540-5B76-0C3B-AE3B-68B3FE7BDA10}"/>
              </a:ext>
            </a:extLst>
          </p:cNvPr>
          <p:cNvSpPr txBox="1"/>
          <p:nvPr/>
        </p:nvSpPr>
        <p:spPr>
          <a:xfrm>
            <a:off x="8284641" y="3085483"/>
            <a:ext cx="3816424" cy="3659463"/>
          </a:xfrm>
          <a:prstGeom prst="rect">
            <a:avLst/>
          </a:prstGeom>
          <a:noFill/>
        </p:spPr>
        <p:txBody>
          <a:bodyPr wrap="square" rtlCol="0">
            <a:spAutoFit/>
          </a:bodyPr>
          <a:lstStyle/>
          <a:p>
            <a:pPr>
              <a:lnSpc>
                <a:spcPct val="95000"/>
              </a:lnSpc>
            </a:pPr>
            <a:r>
              <a:rPr kumimoji="1" lang="ja-JP" altLang="en-US" sz="2800" dirty="0"/>
              <a:t>③　マージソート</a:t>
            </a:r>
            <a:endParaRPr kumimoji="1" lang="en-US" altLang="ja-JP" sz="2800" dirty="0"/>
          </a:p>
          <a:p>
            <a:pPr>
              <a:lnSpc>
                <a:spcPct val="95000"/>
              </a:lnSpc>
            </a:pPr>
            <a:endParaRPr kumimoji="1" lang="en-US" altLang="ja-JP" dirty="0"/>
          </a:p>
          <a:p>
            <a:pPr>
              <a:lnSpc>
                <a:spcPct val="95000"/>
              </a:lnSpc>
            </a:pPr>
            <a:r>
              <a:rPr kumimoji="1" lang="ja-JP" altLang="en-US" dirty="0"/>
              <a:t>まずデータを分割し、最小の単位からソート、併合（マージ）を繰り返しながら最終的に全体のソートをする方法</a:t>
            </a:r>
            <a:endParaRPr kumimoji="1" lang="en-US" altLang="ja-JP" dirty="0"/>
          </a:p>
          <a:p>
            <a:pPr>
              <a:lnSpc>
                <a:spcPct val="95000"/>
              </a:lnSpc>
            </a:pPr>
            <a:endParaRPr kumimoji="1" lang="en-US" altLang="ja-JP" dirty="0"/>
          </a:p>
          <a:p>
            <a:pPr>
              <a:lnSpc>
                <a:spcPct val="95000"/>
              </a:lnSpc>
            </a:pPr>
            <a:r>
              <a:rPr kumimoji="1" lang="ja-JP" altLang="en-US" dirty="0"/>
              <a:t>計算量は少ないが、記憶容量が多く必要　　</a:t>
            </a:r>
          </a:p>
        </p:txBody>
      </p:sp>
    </p:spTree>
    <p:custDataLst>
      <p:tags r:id="rId1"/>
    </p:custDataLst>
    <p:extLst>
      <p:ext uri="{BB962C8B-B14F-4D97-AF65-F5344CB8AC3E}">
        <p14:creationId xmlns:p14="http://schemas.microsoft.com/office/powerpoint/2010/main" val="2975408866"/>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変数</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261764" y="1701800"/>
            <a:ext cx="6768752" cy="935112"/>
          </a:xfrm>
        </p:spPr>
        <p:txBody>
          <a:bodyPr rtlCol="0">
            <a:normAutofit fontScale="62500" lnSpcReduction="20000"/>
          </a:bodyPr>
          <a:lstStyle/>
          <a:p>
            <a:r>
              <a:rPr kumimoji="1" lang="ja-JP" altLang="en-US" sz="5100" dirty="0"/>
              <a:t>変数　→　</a:t>
            </a:r>
            <a:r>
              <a:rPr kumimoji="1" lang="ja-JP" altLang="en-US" sz="5100" b="1" dirty="0">
                <a:solidFill>
                  <a:srgbClr val="FF0000"/>
                </a:solidFill>
              </a:rPr>
              <a:t>データを格納する領域</a:t>
            </a:r>
            <a:endParaRPr kumimoji="1" lang="en-US" altLang="ja-JP" sz="5100" b="1" dirty="0">
              <a:solidFill>
                <a:srgbClr val="FF0000"/>
              </a:solidFill>
            </a:endParaRPr>
          </a:p>
          <a:p>
            <a:pPr marL="0" indent="0">
              <a:buNone/>
            </a:pPr>
            <a:r>
              <a:rPr kumimoji="1" lang="ja-JP" altLang="en-US" dirty="0"/>
              <a:t>　　　</a:t>
            </a:r>
            <a:endParaRPr lang="ja-JP" altLang="en-US" sz="3200" dirty="0"/>
          </a:p>
        </p:txBody>
      </p:sp>
      <p:pic>
        <p:nvPicPr>
          <p:cNvPr id="5" name="グラフィックス 4" descr="開いた荷箱 枠線">
            <a:extLst>
              <a:ext uri="{FF2B5EF4-FFF2-40B4-BE49-F238E27FC236}">
                <a16:creationId xmlns:a16="http://schemas.microsoft.com/office/drawing/2014/main" id="{3AD291C4-6354-DB58-5CC7-FDC0367E62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1844" y="2636912"/>
            <a:ext cx="1753344" cy="1753344"/>
          </a:xfrm>
          <a:prstGeom prst="rect">
            <a:avLst/>
          </a:prstGeom>
        </p:spPr>
      </p:pic>
      <p:sp>
        <p:nvSpPr>
          <p:cNvPr id="6" name="テキスト ボックス 5">
            <a:extLst>
              <a:ext uri="{FF2B5EF4-FFF2-40B4-BE49-F238E27FC236}">
                <a16:creationId xmlns:a16="http://schemas.microsoft.com/office/drawing/2014/main" id="{8B7FFF6F-9C1D-C53A-A664-5F49F8713D89}"/>
              </a:ext>
            </a:extLst>
          </p:cNvPr>
          <p:cNvSpPr txBox="1"/>
          <p:nvPr/>
        </p:nvSpPr>
        <p:spPr>
          <a:xfrm>
            <a:off x="621804" y="4390256"/>
            <a:ext cx="2736304" cy="1846659"/>
          </a:xfrm>
          <a:prstGeom prst="rect">
            <a:avLst/>
          </a:prstGeom>
          <a:noFill/>
        </p:spPr>
        <p:txBody>
          <a:bodyPr wrap="square" rtlCol="0">
            <a:spAutoFit/>
          </a:bodyPr>
          <a:lstStyle/>
          <a:p>
            <a:pPr>
              <a:lnSpc>
                <a:spcPct val="95000"/>
              </a:lnSpc>
            </a:pPr>
            <a:r>
              <a:rPr kumimoji="1" lang="ja-JP" altLang="en-US" dirty="0"/>
              <a:t>変数は、データを入れておくための箱のイメージ！</a:t>
            </a:r>
            <a:endParaRPr kumimoji="1" lang="en-US" altLang="ja-JP" dirty="0"/>
          </a:p>
          <a:p>
            <a:pPr>
              <a:lnSpc>
                <a:spcPct val="95000"/>
              </a:lnSpc>
            </a:pPr>
            <a:r>
              <a:rPr kumimoji="1" lang="ja-JP" altLang="en-US" dirty="0"/>
              <a:t>変数には、名前が付いている</a:t>
            </a:r>
          </a:p>
        </p:txBody>
      </p:sp>
      <p:sp>
        <p:nvSpPr>
          <p:cNvPr id="7" name="テキスト ボックス 6">
            <a:extLst>
              <a:ext uri="{FF2B5EF4-FFF2-40B4-BE49-F238E27FC236}">
                <a16:creationId xmlns:a16="http://schemas.microsoft.com/office/drawing/2014/main" id="{C6591148-6658-E04D-6D1B-00456CA60F92}"/>
              </a:ext>
            </a:extLst>
          </p:cNvPr>
          <p:cNvSpPr txBox="1"/>
          <p:nvPr/>
        </p:nvSpPr>
        <p:spPr>
          <a:xfrm>
            <a:off x="873832" y="2408312"/>
            <a:ext cx="2232248" cy="443198"/>
          </a:xfrm>
          <a:prstGeom prst="rect">
            <a:avLst/>
          </a:prstGeom>
          <a:noFill/>
        </p:spPr>
        <p:txBody>
          <a:bodyPr wrap="square" rtlCol="0">
            <a:spAutoFit/>
          </a:bodyPr>
          <a:lstStyle/>
          <a:p>
            <a:pPr>
              <a:lnSpc>
                <a:spcPct val="95000"/>
              </a:lnSpc>
            </a:pPr>
            <a:r>
              <a:rPr kumimoji="1" lang="ja-JP" altLang="en-US" dirty="0"/>
              <a:t>変数名：</a:t>
            </a:r>
            <a:r>
              <a:rPr kumimoji="1" lang="en-US" altLang="ja-JP" dirty="0" err="1"/>
              <a:t>intX</a:t>
            </a:r>
            <a:endParaRPr kumimoji="1" lang="ja-JP" altLang="en-US" dirty="0"/>
          </a:p>
        </p:txBody>
      </p:sp>
      <p:grpSp>
        <p:nvGrpSpPr>
          <p:cNvPr id="11" name="グループ化 10">
            <a:extLst>
              <a:ext uri="{FF2B5EF4-FFF2-40B4-BE49-F238E27FC236}">
                <a16:creationId xmlns:a16="http://schemas.microsoft.com/office/drawing/2014/main" id="{70C30D3F-BBF1-6E15-28F1-893222AF0A50}"/>
              </a:ext>
            </a:extLst>
          </p:cNvPr>
          <p:cNvGrpSpPr/>
          <p:nvPr/>
        </p:nvGrpSpPr>
        <p:grpSpPr>
          <a:xfrm>
            <a:off x="3915276" y="2493076"/>
            <a:ext cx="2820888" cy="1916534"/>
            <a:chOff x="4150196" y="2454145"/>
            <a:chExt cx="2820888" cy="1916534"/>
          </a:xfrm>
        </p:grpSpPr>
        <p:pic>
          <p:nvPicPr>
            <p:cNvPr id="8" name="グラフィックス 7" descr="開いた荷箱 枠線">
              <a:extLst>
                <a:ext uri="{FF2B5EF4-FFF2-40B4-BE49-F238E27FC236}">
                  <a16:creationId xmlns:a16="http://schemas.microsoft.com/office/drawing/2014/main" id="{996395A3-91E4-5E05-223A-0CDDC7AE42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17740" y="2617335"/>
              <a:ext cx="1753344" cy="1753344"/>
            </a:xfrm>
            <a:prstGeom prst="rect">
              <a:avLst/>
            </a:prstGeom>
          </p:spPr>
        </p:pic>
        <p:sp>
          <p:nvSpPr>
            <p:cNvPr id="9" name="十角形 8">
              <a:extLst>
                <a:ext uri="{FF2B5EF4-FFF2-40B4-BE49-F238E27FC236}">
                  <a16:creationId xmlns:a16="http://schemas.microsoft.com/office/drawing/2014/main" id="{BEFD4CDD-FE1C-6064-B585-647D27814E2D}"/>
                </a:ext>
              </a:extLst>
            </p:cNvPr>
            <p:cNvSpPr/>
            <p:nvPr/>
          </p:nvSpPr>
          <p:spPr>
            <a:xfrm>
              <a:off x="4150196" y="3068960"/>
              <a:ext cx="792088" cy="792088"/>
            </a:xfrm>
            <a:prstGeom prst="decag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10</a:t>
              </a:r>
              <a:endParaRPr kumimoji="1" lang="ja-JP" altLang="en-US" dirty="0"/>
            </a:p>
          </p:txBody>
        </p:sp>
        <p:sp>
          <p:nvSpPr>
            <p:cNvPr id="10" name="矢印: 下カーブ 9">
              <a:extLst>
                <a:ext uri="{FF2B5EF4-FFF2-40B4-BE49-F238E27FC236}">
                  <a16:creationId xmlns:a16="http://schemas.microsoft.com/office/drawing/2014/main" id="{31C8A47D-1BE1-856C-625A-B28DD7E1BAC7}"/>
                </a:ext>
              </a:extLst>
            </p:cNvPr>
            <p:cNvSpPr/>
            <p:nvPr/>
          </p:nvSpPr>
          <p:spPr>
            <a:xfrm rot="649034">
              <a:off x="4521087" y="2454145"/>
              <a:ext cx="1753343" cy="614815"/>
            </a:xfrm>
            <a:prstGeom prst="curvedDownArrow">
              <a:avLst/>
            </a:prstGeom>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2" name="テキスト ボックス 11">
            <a:extLst>
              <a:ext uri="{FF2B5EF4-FFF2-40B4-BE49-F238E27FC236}">
                <a16:creationId xmlns:a16="http://schemas.microsoft.com/office/drawing/2014/main" id="{0C521F14-D251-1B80-BA4F-CC4732015F53}"/>
              </a:ext>
            </a:extLst>
          </p:cNvPr>
          <p:cNvSpPr txBox="1"/>
          <p:nvPr/>
        </p:nvSpPr>
        <p:spPr>
          <a:xfrm>
            <a:off x="4582260" y="4363322"/>
            <a:ext cx="2736304" cy="2197525"/>
          </a:xfrm>
          <a:prstGeom prst="rect">
            <a:avLst/>
          </a:prstGeom>
          <a:noFill/>
        </p:spPr>
        <p:txBody>
          <a:bodyPr wrap="square" rtlCol="0">
            <a:spAutoFit/>
          </a:bodyPr>
          <a:lstStyle/>
          <a:p>
            <a:pPr>
              <a:lnSpc>
                <a:spcPct val="95000"/>
              </a:lnSpc>
            </a:pPr>
            <a:r>
              <a:rPr kumimoji="1" lang="ja-JP" altLang="en-US" dirty="0"/>
              <a:t>変数</a:t>
            </a:r>
            <a:r>
              <a:rPr kumimoji="1" lang="en-US" altLang="ja-JP" dirty="0" err="1"/>
              <a:t>intX</a:t>
            </a:r>
            <a:r>
              <a:rPr kumimoji="1" lang="ja-JP" altLang="en-US" dirty="0"/>
              <a:t>に、整数値データ</a:t>
            </a:r>
            <a:r>
              <a:rPr kumimoji="1" lang="en-US" altLang="ja-JP" dirty="0"/>
              <a:t>”10”</a:t>
            </a:r>
            <a:r>
              <a:rPr kumimoji="1" lang="ja-JP" altLang="en-US" dirty="0"/>
              <a:t>を入れておく</a:t>
            </a:r>
            <a:endParaRPr kumimoji="1" lang="en-US" altLang="ja-JP" dirty="0"/>
          </a:p>
          <a:p>
            <a:pPr>
              <a:lnSpc>
                <a:spcPct val="95000"/>
              </a:lnSpc>
            </a:pPr>
            <a:r>
              <a:rPr kumimoji="1" lang="ja-JP" altLang="en-US" dirty="0"/>
              <a:t>変数にデータを入れることを「代入する」といいます</a:t>
            </a:r>
          </a:p>
        </p:txBody>
      </p:sp>
      <p:sp>
        <p:nvSpPr>
          <p:cNvPr id="13" name="テキスト ボックス 12">
            <a:extLst>
              <a:ext uri="{FF2B5EF4-FFF2-40B4-BE49-F238E27FC236}">
                <a16:creationId xmlns:a16="http://schemas.microsoft.com/office/drawing/2014/main" id="{C2B9FCD0-5E91-1F16-16DD-14E9A2135BC4}"/>
              </a:ext>
            </a:extLst>
          </p:cNvPr>
          <p:cNvSpPr txBox="1"/>
          <p:nvPr/>
        </p:nvSpPr>
        <p:spPr>
          <a:xfrm>
            <a:off x="5738967" y="2336523"/>
            <a:ext cx="1692172" cy="443198"/>
          </a:xfrm>
          <a:prstGeom prst="rect">
            <a:avLst/>
          </a:prstGeom>
          <a:noFill/>
        </p:spPr>
        <p:txBody>
          <a:bodyPr wrap="square" rtlCol="0">
            <a:spAutoFit/>
          </a:bodyPr>
          <a:lstStyle/>
          <a:p>
            <a:pPr>
              <a:lnSpc>
                <a:spcPct val="95000"/>
              </a:lnSpc>
            </a:pPr>
            <a:r>
              <a:rPr kumimoji="1" lang="en-US" altLang="ja-JP" dirty="0" err="1"/>
              <a:t>intX</a:t>
            </a:r>
            <a:r>
              <a:rPr kumimoji="1" lang="ja-JP" altLang="en-US" dirty="0"/>
              <a:t> → </a:t>
            </a:r>
            <a:r>
              <a:rPr kumimoji="1" lang="en-US" altLang="ja-JP" dirty="0"/>
              <a:t>10</a:t>
            </a:r>
            <a:endParaRPr kumimoji="1" lang="ja-JP" altLang="en-US" dirty="0"/>
          </a:p>
        </p:txBody>
      </p:sp>
      <p:grpSp>
        <p:nvGrpSpPr>
          <p:cNvPr id="18" name="グループ化 17">
            <a:extLst>
              <a:ext uri="{FF2B5EF4-FFF2-40B4-BE49-F238E27FC236}">
                <a16:creationId xmlns:a16="http://schemas.microsoft.com/office/drawing/2014/main" id="{1E8195FA-6899-AC1B-0772-025F1C5514CB}"/>
              </a:ext>
            </a:extLst>
          </p:cNvPr>
          <p:cNvGrpSpPr/>
          <p:nvPr/>
        </p:nvGrpSpPr>
        <p:grpSpPr>
          <a:xfrm>
            <a:off x="7485479" y="2856693"/>
            <a:ext cx="1488871" cy="1397000"/>
            <a:chOff x="9442800" y="2458266"/>
            <a:chExt cx="1753344" cy="1753344"/>
          </a:xfrm>
        </p:grpSpPr>
        <p:pic>
          <p:nvPicPr>
            <p:cNvPr id="15" name="グラフィックス 14" descr="開いた荷箱 枠線">
              <a:extLst>
                <a:ext uri="{FF2B5EF4-FFF2-40B4-BE49-F238E27FC236}">
                  <a16:creationId xmlns:a16="http://schemas.microsoft.com/office/drawing/2014/main" id="{5A51A45A-D148-736B-1155-1038E8A3CDC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42800" y="2458266"/>
              <a:ext cx="1753344" cy="1753344"/>
            </a:xfrm>
            <a:prstGeom prst="rect">
              <a:avLst/>
            </a:prstGeom>
          </p:spPr>
        </p:pic>
        <p:sp>
          <p:nvSpPr>
            <p:cNvPr id="16" name="十角形 15">
              <a:extLst>
                <a:ext uri="{FF2B5EF4-FFF2-40B4-BE49-F238E27FC236}">
                  <a16:creationId xmlns:a16="http://schemas.microsoft.com/office/drawing/2014/main" id="{4ABD85FE-8222-BAC2-95CD-1170141700CF}"/>
                </a:ext>
              </a:extLst>
            </p:cNvPr>
            <p:cNvSpPr/>
            <p:nvPr/>
          </p:nvSpPr>
          <p:spPr>
            <a:xfrm>
              <a:off x="9910836" y="2927888"/>
              <a:ext cx="779496" cy="390275"/>
            </a:xfrm>
            <a:prstGeom prst="decag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10</a:t>
              </a:r>
              <a:endParaRPr kumimoji="1" lang="ja-JP" altLang="en-US" dirty="0"/>
            </a:p>
          </p:txBody>
        </p:sp>
      </p:grpSp>
      <p:sp>
        <p:nvSpPr>
          <p:cNvPr id="20" name="テキスト ボックス 19">
            <a:extLst>
              <a:ext uri="{FF2B5EF4-FFF2-40B4-BE49-F238E27FC236}">
                <a16:creationId xmlns:a16="http://schemas.microsoft.com/office/drawing/2014/main" id="{C07FC4D6-EF05-C9BB-BA1F-053A6E3E10EC}"/>
              </a:ext>
            </a:extLst>
          </p:cNvPr>
          <p:cNvSpPr txBox="1"/>
          <p:nvPr/>
        </p:nvSpPr>
        <p:spPr>
          <a:xfrm>
            <a:off x="8924488" y="3296524"/>
            <a:ext cx="949483" cy="677108"/>
          </a:xfrm>
          <a:prstGeom prst="rect">
            <a:avLst/>
          </a:prstGeom>
          <a:noFill/>
        </p:spPr>
        <p:txBody>
          <a:bodyPr wrap="square" rtlCol="0">
            <a:spAutoFit/>
          </a:bodyPr>
          <a:lstStyle/>
          <a:p>
            <a:pPr>
              <a:lnSpc>
                <a:spcPct val="95000"/>
              </a:lnSpc>
            </a:pPr>
            <a:r>
              <a:rPr kumimoji="1" lang="en-US" altLang="ja-JP" sz="4000" dirty="0"/>
              <a:t>+</a:t>
            </a:r>
            <a:endParaRPr kumimoji="1" lang="ja-JP" altLang="en-US" sz="4000" dirty="0"/>
          </a:p>
        </p:txBody>
      </p:sp>
      <p:sp>
        <p:nvSpPr>
          <p:cNvPr id="21" name="十角形 20">
            <a:extLst>
              <a:ext uri="{FF2B5EF4-FFF2-40B4-BE49-F238E27FC236}">
                <a16:creationId xmlns:a16="http://schemas.microsoft.com/office/drawing/2014/main" id="{884B50D9-8E22-A037-E177-6A34D7D0B9C0}"/>
              </a:ext>
            </a:extLst>
          </p:cNvPr>
          <p:cNvSpPr/>
          <p:nvPr/>
        </p:nvSpPr>
        <p:spPr>
          <a:xfrm>
            <a:off x="9498132" y="3357097"/>
            <a:ext cx="539401" cy="555962"/>
          </a:xfrm>
          <a:prstGeom prst="decagon">
            <a:avLst/>
          </a:prstGeom>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5</a:t>
            </a:r>
            <a:endParaRPr kumimoji="1" lang="ja-JP" altLang="en-US" dirty="0"/>
          </a:p>
        </p:txBody>
      </p:sp>
      <p:grpSp>
        <p:nvGrpSpPr>
          <p:cNvPr id="22" name="グループ化 21">
            <a:extLst>
              <a:ext uri="{FF2B5EF4-FFF2-40B4-BE49-F238E27FC236}">
                <a16:creationId xmlns:a16="http://schemas.microsoft.com/office/drawing/2014/main" id="{E67B88BC-EEEE-8054-A0AC-9293913FF6F8}"/>
              </a:ext>
            </a:extLst>
          </p:cNvPr>
          <p:cNvGrpSpPr/>
          <p:nvPr/>
        </p:nvGrpSpPr>
        <p:grpSpPr>
          <a:xfrm>
            <a:off x="10662225" y="2851510"/>
            <a:ext cx="1488871" cy="1429726"/>
            <a:chOff x="9442800" y="2458266"/>
            <a:chExt cx="1753344" cy="1753344"/>
          </a:xfrm>
        </p:grpSpPr>
        <p:pic>
          <p:nvPicPr>
            <p:cNvPr id="23" name="グラフィックス 22" descr="開いた荷箱 枠線">
              <a:extLst>
                <a:ext uri="{FF2B5EF4-FFF2-40B4-BE49-F238E27FC236}">
                  <a16:creationId xmlns:a16="http://schemas.microsoft.com/office/drawing/2014/main" id="{8C620740-0491-4D43-FBB6-0533A4CA84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42800" y="2458266"/>
              <a:ext cx="1753344" cy="1753344"/>
            </a:xfrm>
            <a:prstGeom prst="rect">
              <a:avLst/>
            </a:prstGeom>
          </p:spPr>
        </p:pic>
        <p:sp>
          <p:nvSpPr>
            <p:cNvPr id="24" name="十角形 23">
              <a:extLst>
                <a:ext uri="{FF2B5EF4-FFF2-40B4-BE49-F238E27FC236}">
                  <a16:creationId xmlns:a16="http://schemas.microsoft.com/office/drawing/2014/main" id="{C774E97A-66DC-F8D3-8373-4ED01419AB63}"/>
                </a:ext>
              </a:extLst>
            </p:cNvPr>
            <p:cNvSpPr/>
            <p:nvPr/>
          </p:nvSpPr>
          <p:spPr>
            <a:xfrm>
              <a:off x="9910836" y="2927888"/>
              <a:ext cx="779496" cy="390275"/>
            </a:xfrm>
            <a:prstGeom prst="decag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15</a:t>
              </a:r>
              <a:endParaRPr kumimoji="1" lang="ja-JP" altLang="en-US" dirty="0"/>
            </a:p>
          </p:txBody>
        </p:sp>
      </p:grpSp>
      <p:sp>
        <p:nvSpPr>
          <p:cNvPr id="25" name="テキスト ボックス 24">
            <a:extLst>
              <a:ext uri="{FF2B5EF4-FFF2-40B4-BE49-F238E27FC236}">
                <a16:creationId xmlns:a16="http://schemas.microsoft.com/office/drawing/2014/main" id="{ACD228C6-3E5E-3204-9EE3-80B1C0F12E91}"/>
              </a:ext>
            </a:extLst>
          </p:cNvPr>
          <p:cNvSpPr txBox="1"/>
          <p:nvPr/>
        </p:nvSpPr>
        <p:spPr>
          <a:xfrm>
            <a:off x="10030827" y="3296524"/>
            <a:ext cx="949483" cy="677108"/>
          </a:xfrm>
          <a:prstGeom prst="rect">
            <a:avLst/>
          </a:prstGeom>
          <a:noFill/>
        </p:spPr>
        <p:txBody>
          <a:bodyPr wrap="square" rtlCol="0">
            <a:spAutoFit/>
          </a:bodyPr>
          <a:lstStyle/>
          <a:p>
            <a:pPr>
              <a:lnSpc>
                <a:spcPct val="95000"/>
              </a:lnSpc>
            </a:pPr>
            <a:r>
              <a:rPr kumimoji="1" lang="ja-JP" altLang="en-US" sz="4000" dirty="0"/>
              <a:t>＝</a:t>
            </a:r>
          </a:p>
        </p:txBody>
      </p:sp>
      <p:sp>
        <p:nvSpPr>
          <p:cNvPr id="26" name="テキスト ボックス 25">
            <a:extLst>
              <a:ext uri="{FF2B5EF4-FFF2-40B4-BE49-F238E27FC236}">
                <a16:creationId xmlns:a16="http://schemas.microsoft.com/office/drawing/2014/main" id="{233F3393-D7CF-94F0-3C72-D1458ACA9A37}"/>
              </a:ext>
            </a:extLst>
          </p:cNvPr>
          <p:cNvSpPr txBox="1"/>
          <p:nvPr/>
        </p:nvSpPr>
        <p:spPr>
          <a:xfrm>
            <a:off x="8740494" y="2318354"/>
            <a:ext cx="2054675" cy="443198"/>
          </a:xfrm>
          <a:prstGeom prst="rect">
            <a:avLst/>
          </a:prstGeom>
          <a:noFill/>
        </p:spPr>
        <p:txBody>
          <a:bodyPr wrap="square" rtlCol="0">
            <a:spAutoFit/>
          </a:bodyPr>
          <a:lstStyle/>
          <a:p>
            <a:pPr>
              <a:lnSpc>
                <a:spcPct val="95000"/>
              </a:lnSpc>
            </a:pPr>
            <a:r>
              <a:rPr kumimoji="1" lang="en-US" altLang="ja-JP" dirty="0" err="1"/>
              <a:t>intX</a:t>
            </a:r>
            <a:r>
              <a:rPr kumimoji="1" lang="ja-JP" altLang="en-US" dirty="0"/>
              <a:t> </a:t>
            </a:r>
            <a:r>
              <a:rPr kumimoji="1" lang="en-US" altLang="ja-JP" dirty="0"/>
              <a:t>+5</a:t>
            </a:r>
            <a:r>
              <a:rPr kumimoji="1" lang="ja-JP" altLang="en-US" dirty="0"/>
              <a:t>→ </a:t>
            </a:r>
            <a:r>
              <a:rPr kumimoji="1" lang="en-US" altLang="ja-JP" dirty="0"/>
              <a:t>10</a:t>
            </a:r>
            <a:endParaRPr kumimoji="1" lang="ja-JP" altLang="en-US" dirty="0"/>
          </a:p>
        </p:txBody>
      </p:sp>
      <p:sp>
        <p:nvSpPr>
          <p:cNvPr id="27" name="テキスト ボックス 26">
            <a:extLst>
              <a:ext uri="{FF2B5EF4-FFF2-40B4-BE49-F238E27FC236}">
                <a16:creationId xmlns:a16="http://schemas.microsoft.com/office/drawing/2014/main" id="{C6446A0D-134E-70EA-E569-91D653299618}"/>
              </a:ext>
            </a:extLst>
          </p:cNvPr>
          <p:cNvSpPr txBox="1"/>
          <p:nvPr/>
        </p:nvSpPr>
        <p:spPr>
          <a:xfrm>
            <a:off x="8110636" y="4370679"/>
            <a:ext cx="3456385" cy="1144929"/>
          </a:xfrm>
          <a:prstGeom prst="rect">
            <a:avLst/>
          </a:prstGeom>
          <a:noFill/>
        </p:spPr>
        <p:txBody>
          <a:bodyPr wrap="square" rtlCol="0">
            <a:spAutoFit/>
          </a:bodyPr>
          <a:lstStyle/>
          <a:p>
            <a:pPr>
              <a:lnSpc>
                <a:spcPct val="95000"/>
              </a:lnSpc>
            </a:pPr>
            <a:r>
              <a:rPr kumimoji="1" lang="ja-JP" altLang="en-US" dirty="0"/>
              <a:t>変数</a:t>
            </a:r>
            <a:r>
              <a:rPr kumimoji="1" lang="en-US" altLang="ja-JP" dirty="0" err="1"/>
              <a:t>intX</a:t>
            </a:r>
            <a:r>
              <a:rPr kumimoji="1" lang="ja-JP" altLang="en-US" dirty="0"/>
              <a:t>に、整数値</a:t>
            </a:r>
            <a:r>
              <a:rPr kumimoji="1" lang="en-US" altLang="ja-JP" dirty="0"/>
              <a:t>5</a:t>
            </a:r>
            <a:r>
              <a:rPr kumimoji="1" lang="ja-JP" altLang="en-US" dirty="0"/>
              <a:t>を足し算して、再び変数</a:t>
            </a:r>
            <a:r>
              <a:rPr kumimoji="1" lang="en-US" altLang="ja-JP" dirty="0" err="1"/>
              <a:t>intX</a:t>
            </a:r>
            <a:r>
              <a:rPr kumimoji="1" lang="ja-JP" altLang="en-US" dirty="0"/>
              <a:t>に戻すイメージ！</a:t>
            </a:r>
          </a:p>
        </p:txBody>
      </p:sp>
    </p:spTree>
    <p:custDataLst>
      <p:tags r:id="rId1"/>
    </p:custDataLst>
    <p:extLst>
      <p:ext uri="{BB962C8B-B14F-4D97-AF65-F5344CB8AC3E}">
        <p14:creationId xmlns:p14="http://schemas.microsoft.com/office/powerpoint/2010/main" val="840374242"/>
      </p:ext>
    </p:extLst>
  </p:cSld>
  <p:clrMapOvr>
    <a:masterClrMapping/>
  </p:clrMapOvr>
  <mc:AlternateContent xmlns:mc="http://schemas.openxmlformats.org/markup-compatibility/2006" xmlns:p14="http://schemas.microsoft.com/office/powerpoint/2010/main">
    <mc:Choice Requires="p14">
      <p:transition spd="med" p14:dur="700" advTm="124816">
        <p:fade/>
      </p:transition>
    </mc:Choice>
    <mc:Fallback xmlns="">
      <p:transition spd="med" advTm="124816">
        <p:fade/>
      </p:transition>
    </mc:Fallback>
  </mc:AlternateContent>
  <p:extLst>
    <p:ext uri="{3A86A75C-4F4B-4683-9AE1-C65F6400EC91}">
      <p14:laserTraceLst xmlns:p14="http://schemas.microsoft.com/office/powerpoint/2010/main">
        <p14:tracePtLst>
          <p14:tracePt t="10838" x="25400" y="2517775"/>
          <p14:tracePt t="10846" x="38100" y="2532063"/>
          <p14:tracePt t="10858" x="65088" y="2532063"/>
          <p14:tracePt t="10875" x="77788" y="2532063"/>
          <p14:tracePt t="10892" x="103188" y="2544763"/>
          <p14:tracePt t="10908" x="128588" y="2557463"/>
          <p14:tracePt t="10925" x="168275" y="2570163"/>
          <p14:tracePt t="10926" x="180975" y="2582863"/>
          <p14:tracePt t="10942" x="219075" y="2582863"/>
          <p14:tracePt t="10958" x="258763" y="2595563"/>
          <p14:tracePt t="10975" x="284163" y="2595563"/>
          <p14:tracePt t="10992" x="296863" y="2595563"/>
          <p14:tracePt t="11008" x="309563" y="2595563"/>
          <p14:tracePt t="11025" x="349250" y="2608263"/>
          <p14:tracePt t="11043" x="400050" y="2622550"/>
          <p14:tracePt t="11058" x="465138" y="2635250"/>
          <p14:tracePt t="11075" x="503238" y="2647950"/>
          <p14:tracePt t="11092" x="542925" y="2647950"/>
          <p14:tracePt t="11150" x="555625" y="2647950"/>
          <p14:tracePt t="11159" x="568325" y="2647950"/>
          <p14:tracePt t="11167" x="581025" y="2647950"/>
          <p14:tracePt t="11175" x="593725" y="2647950"/>
          <p14:tracePt t="11192" x="606425" y="2647950"/>
          <p14:tracePt t="11208" x="620713" y="2660650"/>
          <p14:tracePt t="11225" x="633413" y="2660650"/>
          <p14:tracePt t="11242" x="646113" y="2673350"/>
          <p14:tracePt t="11258" x="671513" y="2673350"/>
          <p14:tracePt t="11275" x="709613" y="2673350"/>
          <p14:tracePt t="11291" x="736600" y="2686050"/>
          <p14:tracePt t="11309" x="787400" y="2711450"/>
          <p14:tracePt t="11325" x="814388" y="2711450"/>
          <p14:tracePt t="11342" x="827088" y="2711450"/>
          <p14:tracePt t="11359" x="839788" y="2711450"/>
          <p14:tracePt t="11375" x="852488" y="2725738"/>
          <p14:tracePt t="11391" x="877888" y="2725738"/>
          <p14:tracePt t="11408" x="903288" y="2725738"/>
          <p14:tracePt t="11425" x="942975" y="2738438"/>
          <p14:tracePt t="11441" x="968375" y="2738438"/>
          <p14:tracePt t="11458" x="981075" y="2738438"/>
          <p14:tracePt t="11495" x="981075" y="2751138"/>
          <p14:tracePt t="11502" x="993775" y="2751138"/>
          <p14:tracePt t="11510" x="1008063" y="2751138"/>
          <p14:tracePt t="11526" x="1020763" y="2751138"/>
          <p14:tracePt t="11544" x="1033463" y="2751138"/>
          <p14:tracePt t="11559" x="1046163" y="2763838"/>
          <p14:tracePt t="11575" x="1058863" y="2763838"/>
          <p14:tracePt t="11592" x="1071563" y="2763838"/>
          <p14:tracePt t="11609" x="1098550" y="2763838"/>
          <p14:tracePt t="11663" x="1111250" y="2763838"/>
          <p14:tracePt t="11695" x="1123950" y="2763838"/>
          <p14:tracePt t="11710" x="1136650" y="2763838"/>
          <p14:tracePt t="11719" x="1149350" y="2763838"/>
          <p14:tracePt t="11734" x="1162050" y="2763838"/>
          <p14:tracePt t="11800" x="1174750" y="2763838"/>
          <p14:tracePt t="11824" x="1187450" y="2763838"/>
          <p14:tracePt t="11848" x="1201738" y="2763838"/>
          <p14:tracePt t="11872" x="1214438" y="2763838"/>
          <p14:tracePt t="11888" x="1239838" y="2763838"/>
          <p14:tracePt t="11912" x="1252538" y="2763838"/>
          <p14:tracePt t="11920" x="1265238" y="2763838"/>
          <p14:tracePt t="11936" x="1277938" y="2763838"/>
          <p14:tracePt t="11952" x="1292225" y="2763838"/>
          <p14:tracePt t="11962" x="1304925" y="2763838"/>
          <p14:tracePt t="11978" x="1317625" y="2763838"/>
          <p14:tracePt t="11980" x="1343025" y="2763838"/>
          <p14:tracePt t="11994" x="1368425" y="2763838"/>
          <p14:tracePt t="12011" x="1382713" y="2763838"/>
          <p14:tracePt t="12034" x="1395413" y="2763838"/>
          <p14:tracePt t="12048" x="1408113" y="2763838"/>
          <p14:tracePt t="12061" x="1420813" y="2763838"/>
          <p14:tracePt t="12078" x="1433513" y="2763838"/>
          <p14:tracePt t="12080" x="1446213" y="2763838"/>
          <p14:tracePt t="12094" x="1458913" y="2763838"/>
          <p14:tracePt t="12112" x="1498600" y="2751138"/>
          <p14:tracePt t="12129" x="1524000" y="2751138"/>
          <p14:tracePt t="12144" x="1549400" y="2751138"/>
          <p14:tracePt t="12159" x="1562100" y="2751138"/>
          <p14:tracePt t="12177" x="1576388" y="2751138"/>
          <p14:tracePt t="12194" x="1589088" y="2751138"/>
          <p14:tracePt t="12211" x="1614488" y="2738438"/>
          <p14:tracePt t="12227" x="1639888" y="2738438"/>
          <p14:tracePt t="12242" x="1652588" y="2738438"/>
          <p14:tracePt t="12801" x="1665288" y="2738438"/>
          <p14:tracePt t="12816" x="1679575" y="2738438"/>
          <p14:tracePt t="12824" x="1692275" y="2738438"/>
          <p14:tracePt t="12833" x="1704975" y="2738438"/>
          <p14:tracePt t="12844" x="1717675" y="2738438"/>
          <p14:tracePt t="12861" x="1755775" y="2738438"/>
          <p14:tracePt t="12864" x="1770063" y="2738438"/>
          <p14:tracePt t="12879" x="1782763" y="2738438"/>
          <p14:tracePt t="12944" x="1795463" y="2751138"/>
          <p14:tracePt t="12962" x="1808163" y="2751138"/>
          <p14:tracePt t="12971" x="1820863" y="2763838"/>
          <p14:tracePt t="12979" x="1833563" y="2776538"/>
          <p14:tracePt t="12993" x="1898650" y="2789238"/>
          <p14:tracePt t="13011" x="1924050" y="2801938"/>
          <p14:tracePt t="13028" x="1936750" y="2816225"/>
          <p14:tracePt t="13044" x="1963738" y="2816225"/>
          <p14:tracePt t="13047" x="1976438" y="2816225"/>
          <p14:tracePt t="13064" x="1989138" y="2828925"/>
          <p14:tracePt t="13078" x="2001838" y="2828925"/>
          <p14:tracePt t="13081" x="2014538" y="2828925"/>
          <p14:tracePt t="13094" x="2027238" y="2828925"/>
          <p14:tracePt t="13097" x="2039938" y="2828925"/>
          <p14:tracePt t="13112" x="2054225" y="2828925"/>
          <p14:tracePt t="13128" x="2079625" y="2828925"/>
          <p14:tracePt t="13168" x="2092325" y="2828925"/>
          <p14:tracePt t="13216" x="2105025" y="2828925"/>
          <p14:tracePt t="13232" x="2105025" y="2816225"/>
          <p14:tracePt t="13321" x="2105025" y="2801938"/>
          <p14:tracePt t="13328" x="2117725" y="2801938"/>
          <p14:tracePt t="13345" x="2130425" y="2801938"/>
          <p14:tracePt t="13424" x="2144713" y="2801938"/>
          <p14:tracePt t="13432" x="2144713" y="2789238"/>
          <p14:tracePt t="13465" x="2157413" y="2789238"/>
          <p14:tracePt t="13472" x="2170113" y="2789238"/>
          <p14:tracePt t="13503" x="2182813" y="2789238"/>
          <p14:tracePt t="13527" x="2195513" y="2789238"/>
          <p14:tracePt t="13543" x="2208213" y="2789238"/>
          <p14:tracePt t="13551" x="2220913" y="2789238"/>
          <p14:tracePt t="13567" x="2233613" y="2789238"/>
          <p14:tracePt t="13576" x="2247900" y="2789238"/>
          <p14:tracePt t="13592" x="2286000" y="2776538"/>
          <p14:tracePt t="13609" x="2311400" y="2776538"/>
          <p14:tracePt t="13625" x="2351088" y="2776538"/>
          <p14:tracePt t="13642" x="2376488" y="2776538"/>
          <p14:tracePt t="13659" x="2427288" y="2776538"/>
          <p14:tracePt t="13675" x="2479675" y="2789238"/>
          <p14:tracePt t="13692" x="2544763" y="2801938"/>
          <p14:tracePt t="13709" x="2608263" y="2801938"/>
          <p14:tracePt t="13711" x="2635250" y="2801938"/>
          <p14:tracePt t="13725" x="2673350" y="2801938"/>
          <p14:tracePt t="13743" x="2711450" y="2801938"/>
          <p14:tracePt t="13760" x="2725738" y="2801938"/>
          <p14:tracePt t="13777" x="2738438" y="2801938"/>
          <p14:tracePt t="13793" x="2763838" y="2801938"/>
          <p14:tracePt t="13811" x="2789238" y="2801938"/>
          <p14:tracePt t="13833" x="2801938" y="2801938"/>
          <p14:tracePt t="13844" x="2816225" y="2801938"/>
          <p14:tracePt t="13848" x="2828925" y="2789238"/>
          <p14:tracePt t="13880" x="2841625" y="2789238"/>
          <p14:tracePt t="13896" x="2854325" y="2789238"/>
          <p14:tracePt t="13928" x="2867025" y="2789238"/>
          <p14:tracePt t="14521" x="2879725" y="2789238"/>
          <p14:tracePt t="14530" x="2892425" y="2776538"/>
          <p14:tracePt t="14545" x="2919413" y="2776538"/>
          <p14:tracePt t="14561" x="2932113" y="2763838"/>
          <p14:tracePt t="14577" x="2944813" y="2763838"/>
          <p14:tracePt t="14580" x="2957513" y="2763838"/>
          <p14:tracePt t="14593" x="2970213" y="2763838"/>
          <p14:tracePt t="14610" x="2995613" y="2763838"/>
          <p14:tracePt t="14627" x="3009900" y="2763838"/>
          <p14:tracePt t="14643" x="3035300" y="2751138"/>
          <p14:tracePt t="14660" x="3060700" y="2751138"/>
          <p14:tracePt t="14664" x="3086100" y="2751138"/>
          <p14:tracePt t="14677" x="3113088" y="2738438"/>
          <p14:tracePt t="14680" x="3138488" y="2738438"/>
          <p14:tracePt t="14694" x="3176588" y="2738438"/>
          <p14:tracePt t="14697" x="3203575" y="2738438"/>
          <p14:tracePt t="14711" x="3228975" y="2738438"/>
          <p14:tracePt t="14714" x="3254375" y="2738438"/>
          <p14:tracePt t="14728" x="3332163" y="2738438"/>
          <p14:tracePt t="14744" x="3422650" y="2738438"/>
          <p14:tracePt t="14760" x="3473450" y="2738438"/>
          <p14:tracePt t="14762" x="3513138" y="2738438"/>
          <p14:tracePt t="14777" x="3563938" y="2725738"/>
          <p14:tracePt t="14779" x="3590925" y="2711450"/>
          <p14:tracePt t="14794" x="3629025" y="2698750"/>
          <p14:tracePt t="14796" x="3641725" y="2698750"/>
          <p14:tracePt t="14824" x="3654425" y="2698750"/>
          <p14:tracePt t="14832" x="3668713" y="2698750"/>
          <p14:tracePt t="14843" x="3681413" y="2686050"/>
          <p14:tracePt t="14860" x="3706813" y="2686050"/>
          <p14:tracePt t="14877" x="3732213" y="2686050"/>
          <p14:tracePt t="14896" x="3744913" y="2686050"/>
          <p14:tracePt t="14910" x="3744913" y="2673350"/>
          <p14:tracePt t="14913" x="3757613" y="2673350"/>
          <p14:tracePt t="14976" x="3771900" y="2660650"/>
          <p14:tracePt t="14994" x="3784600" y="2660650"/>
          <p14:tracePt t="15008" x="3797300" y="2660650"/>
          <p14:tracePt t="15016" x="3810000" y="2660650"/>
          <p14:tracePt t="15028" x="3822700" y="2660650"/>
          <p14:tracePt t="15043" x="3835400" y="2660650"/>
          <p14:tracePt t="15060" x="3862388" y="2660650"/>
          <p14:tracePt t="15063" x="3875088" y="2660650"/>
          <p14:tracePt t="15088" x="3887788" y="2660650"/>
          <p14:tracePt t="15103" x="3900488" y="2660650"/>
          <p14:tracePt t="15119" x="3925888" y="2660650"/>
          <p14:tracePt t="15135" x="3938588" y="2660650"/>
          <p14:tracePt t="15143" x="3951288" y="2660650"/>
          <p14:tracePt t="15167" x="3965575" y="2660650"/>
          <p14:tracePt t="15176" x="3978275" y="2660650"/>
          <p14:tracePt t="15278" x="3990975" y="2660650"/>
          <p14:tracePt t="15302" x="4003675" y="2673350"/>
          <p14:tracePt t="15318" x="4016375" y="2673350"/>
          <p14:tracePt t="15327" x="4029075" y="2673350"/>
          <p14:tracePt t="15351" x="4029075" y="2686050"/>
          <p14:tracePt t="15360" x="4041775" y="2686050"/>
          <p14:tracePt t="15392" x="4068763" y="2686050"/>
          <p14:tracePt t="15528" x="4068763" y="2698750"/>
          <p14:tracePt t="15976" x="4081463" y="2698750"/>
          <p14:tracePt t="15995" x="4094163" y="2698750"/>
          <p14:tracePt t="16008" x="4119563" y="2698750"/>
          <p14:tracePt t="16017" x="4132263" y="2711450"/>
          <p14:tracePt t="16028" x="4146550" y="2711450"/>
          <p14:tracePt t="16043" x="4171950" y="2711450"/>
          <p14:tracePt t="16060" x="4210050" y="2711450"/>
          <p14:tracePt t="16076" x="4287838" y="2725738"/>
          <p14:tracePt t="16079" x="4325938" y="2725738"/>
          <p14:tracePt t="16093" x="4352925" y="2738438"/>
          <p14:tracePt t="16096" x="4391025" y="2738438"/>
          <p14:tracePt t="16110" x="4430713" y="2751138"/>
          <p14:tracePt t="16112" x="4468813" y="2751138"/>
          <p14:tracePt t="16128" x="4494213" y="2751138"/>
          <p14:tracePt t="16144" x="4519613" y="2751138"/>
          <p14:tracePt t="16161" x="4546600" y="2751138"/>
          <p14:tracePt t="16176" x="4584700" y="2763838"/>
          <p14:tracePt t="16179" x="4610100" y="2763838"/>
          <p14:tracePt t="16193" x="4637088" y="2763838"/>
          <p14:tracePt t="16195" x="4649788" y="2763838"/>
          <p14:tracePt t="16210" x="4700588" y="2763838"/>
          <p14:tracePt t="16312" x="4713288" y="2763838"/>
          <p14:tracePt t="16336" x="4727575" y="2763838"/>
          <p14:tracePt t="16344" x="4752975" y="2763838"/>
          <p14:tracePt t="16360" x="4778375" y="2763838"/>
          <p14:tracePt t="16376" x="4803775" y="2763838"/>
          <p14:tracePt t="16379" x="4830763" y="2776538"/>
          <p14:tracePt t="16394" x="4843463" y="2776538"/>
          <p14:tracePt t="16396" x="4868863" y="2776538"/>
          <p14:tracePt t="16409" x="4894263" y="2776538"/>
          <p14:tracePt t="16426" x="4908550" y="2776538"/>
          <p14:tracePt t="16512" x="4921250" y="2776538"/>
          <p14:tracePt t="16584" x="4933950" y="2776538"/>
          <p14:tracePt t="16600" x="4946650" y="2776538"/>
          <p14:tracePt t="16624" x="4959350" y="2776538"/>
          <p14:tracePt t="16656" x="4972050" y="2776538"/>
          <p14:tracePt t="16672" x="4997450" y="2776538"/>
          <p14:tracePt t="16688" x="5011738" y="2776538"/>
          <p14:tracePt t="16840" x="5024438" y="2776538"/>
          <p14:tracePt t="16872" x="5037138" y="2776538"/>
          <p14:tracePt t="16880" x="5049838" y="2776538"/>
          <p14:tracePt t="16895" x="5062538" y="2776538"/>
          <p14:tracePt t="16910" x="5087938" y="2776538"/>
          <p14:tracePt t="16926" x="5102225" y="2763838"/>
          <p14:tracePt t="16928" x="5114925" y="2763838"/>
          <p14:tracePt t="16944" x="5153025" y="2751138"/>
          <p14:tracePt t="16960" x="5205413" y="2711450"/>
          <p14:tracePt t="16976" x="5268913" y="2660650"/>
          <p14:tracePt t="16993" x="5268913" y="2647950"/>
          <p14:tracePt t="16995" x="5268913" y="2635250"/>
          <p14:tracePt t="17003" x="5268913" y="2622550"/>
          <p14:tracePt t="17012" x="5256213" y="2622550"/>
          <p14:tracePt t="17032" x="5256213" y="2647950"/>
          <p14:tracePt t="17041" x="5243513" y="2647950"/>
          <p14:tracePt t="17058" x="5256213" y="2698750"/>
          <p14:tracePt t="17545" x="5230813" y="2711450"/>
          <p14:tracePt t="17584" x="5230813" y="2725738"/>
          <p14:tracePt t="17656" x="5243513" y="2725738"/>
          <p14:tracePt t="17664" x="5256213" y="2725738"/>
          <p14:tracePt t="17676" x="5268913" y="2711450"/>
          <p14:tracePt t="17704" x="5256213" y="2711450"/>
          <p14:tracePt t="17711" x="5243513" y="2711450"/>
          <p14:tracePt t="17728" x="5218113" y="2711450"/>
          <p14:tracePt t="17743" x="5205413" y="2711450"/>
          <p14:tracePt t="17760" x="5205413" y="2686050"/>
          <p14:tracePt t="17777" x="5205413" y="2673350"/>
          <p14:tracePt t="17793" x="5205413" y="2647950"/>
          <p14:tracePt t="17811" x="5218113" y="2635250"/>
          <p14:tracePt t="17848" x="5230813" y="2622550"/>
          <p14:tracePt t="17865" x="5243513" y="2622550"/>
          <p14:tracePt t="17993" x="5243513" y="2635250"/>
          <p14:tracePt t="18002" x="5256213" y="2647950"/>
          <p14:tracePt t="18010" x="5268913" y="2647950"/>
          <p14:tracePt t="18063" x="5268913" y="2660650"/>
          <p14:tracePt t="18103" x="5268913" y="2673350"/>
          <p14:tracePt t="18111" x="5281613" y="2673350"/>
          <p14:tracePt t="18127" x="5281613" y="2686050"/>
          <p14:tracePt t="18141" x="5295900" y="2698750"/>
          <p14:tracePt t="18157" x="5295900" y="2711450"/>
          <p14:tracePt t="18159" x="5308600" y="2711450"/>
          <p14:tracePt t="18175" x="5321300" y="2725738"/>
          <p14:tracePt t="18191" x="5334000" y="2738438"/>
          <p14:tracePt t="18207" x="5346700" y="2751138"/>
          <p14:tracePt t="18209" x="5359400" y="2751138"/>
          <p14:tracePt t="18224" x="5411788" y="2751138"/>
          <p14:tracePt t="18241" x="5449888" y="2751138"/>
          <p14:tracePt t="18258" x="5502275" y="2763838"/>
          <p14:tracePt t="18274" x="5540375" y="2763838"/>
          <p14:tracePt t="18291" x="5565775" y="2776538"/>
          <p14:tracePt t="18307" x="5630863" y="2776538"/>
          <p14:tracePt t="18323" x="5695950" y="2801938"/>
          <p14:tracePt t="18342" x="5759450" y="2816225"/>
          <p14:tracePt t="18344" x="5773738" y="2816225"/>
          <p14:tracePt t="18359" x="5824538" y="2816225"/>
          <p14:tracePt t="18376" x="5849938" y="2816225"/>
          <p14:tracePt t="18745" x="5864225" y="2816225"/>
          <p14:tracePt t="18752" x="5876925" y="2816225"/>
          <p14:tracePt t="18760" x="5889625" y="2816225"/>
          <p14:tracePt t="18776" x="5915025" y="2816225"/>
          <p14:tracePt t="18793" x="5927725" y="2816225"/>
          <p14:tracePt t="18795" x="5940425" y="2816225"/>
          <p14:tracePt t="18841" x="5954713" y="2816225"/>
          <p14:tracePt t="18857" x="5980113" y="2816225"/>
          <p14:tracePt t="18873" x="6005513" y="2816225"/>
          <p14:tracePt t="18889" x="6030913" y="2816225"/>
          <p14:tracePt t="18905" x="6030913" y="2828925"/>
          <p14:tracePt t="18921" x="6043613" y="2828925"/>
          <p14:tracePt t="18937" x="6057900" y="2828925"/>
          <p14:tracePt t="18953" x="6070600" y="2828925"/>
          <p14:tracePt t="18961" x="6083300" y="2828925"/>
          <p14:tracePt t="18976" x="6096000" y="2828925"/>
          <p14:tracePt t="18979" x="6121400" y="2828925"/>
          <p14:tracePt t="18993" x="6121400" y="2841625"/>
          <p14:tracePt t="18995" x="6134100" y="2841625"/>
          <p14:tracePt t="19009" x="6148388" y="2841625"/>
          <p14:tracePt t="19011" x="6161088" y="2841625"/>
          <p14:tracePt t="19016" x="6186488" y="2841625"/>
          <p14:tracePt t="19112" x="6199188" y="2841625"/>
          <p14:tracePt t="19136" x="6211888" y="2854325"/>
          <p14:tracePt t="19225" x="6224588" y="2854325"/>
          <p14:tracePt t="19250" x="6237288" y="2854325"/>
          <p14:tracePt t="19265" x="6251575" y="2854325"/>
          <p14:tracePt t="19279" x="6264275" y="2854325"/>
          <p14:tracePt t="19287" x="6276975" y="2854325"/>
          <p14:tracePt t="19304" x="6289675" y="2854325"/>
          <p14:tracePt t="19312" x="6302375" y="2854325"/>
          <p14:tracePt t="19328" x="6327775" y="2854325"/>
          <p14:tracePt t="19343" x="6342063" y="2854325"/>
          <p14:tracePt t="19359" x="6354763" y="2854325"/>
          <p14:tracePt t="19376" x="6367463" y="2854325"/>
          <p14:tracePt t="19391" x="6380163" y="2854325"/>
          <p14:tracePt t="19423" x="6392863" y="2854325"/>
          <p14:tracePt t="19431" x="6418263" y="2854325"/>
          <p14:tracePt t="19441" x="6432550" y="2854325"/>
          <p14:tracePt t="19458" x="6470650" y="2854325"/>
          <p14:tracePt t="19474" x="6548438" y="2867025"/>
          <p14:tracePt t="19491" x="6626225" y="2879725"/>
          <p14:tracePt t="19508" x="6716713" y="2879725"/>
          <p14:tracePt t="19525" x="6805613" y="2879725"/>
          <p14:tracePt t="19527" x="6845300" y="2892425"/>
          <p14:tracePt t="19541" x="6870700" y="2892425"/>
          <p14:tracePt t="19543" x="6910388" y="2892425"/>
          <p14:tracePt t="19558" x="6923088" y="2892425"/>
          <p14:tracePt t="19560" x="6948488" y="2892425"/>
          <p14:tracePt t="19575" x="6999288" y="2892425"/>
          <p14:tracePt t="19591" x="7013575" y="2892425"/>
          <p14:tracePt t="19608" x="7038975" y="2892425"/>
          <p14:tracePt t="19610" x="7051675" y="2892425"/>
          <p14:tracePt t="19624" x="7077075" y="2892425"/>
          <p14:tracePt t="19626" x="7089775" y="2892425"/>
          <p14:tracePt t="19641" x="7142163" y="2892425"/>
          <p14:tracePt t="19658" x="7167563" y="2879725"/>
          <p14:tracePt t="19674" x="7207250" y="2879725"/>
          <p14:tracePt t="19691" x="7232650" y="2879725"/>
          <p14:tracePt t="19708" x="7258050" y="2854325"/>
          <p14:tracePt t="19711" x="7270750" y="2854325"/>
          <p14:tracePt t="19724" x="7283450" y="2854325"/>
          <p14:tracePt t="19727" x="7297738" y="2841625"/>
          <p14:tracePt t="19742" x="7297738" y="2828925"/>
          <p14:tracePt t="19758" x="7310438" y="2828925"/>
          <p14:tracePt t="21145" x="7323138" y="2816225"/>
          <p14:tracePt t="21160" x="7335838" y="2816225"/>
          <p14:tracePt t="21176" x="7373938" y="2816225"/>
          <p14:tracePt t="21193" x="7400925" y="2801938"/>
          <p14:tracePt t="21210" x="7413625" y="2789238"/>
          <p14:tracePt t="21226" x="7439025" y="2776538"/>
          <p14:tracePt t="21238" x="7464425" y="2776538"/>
          <p14:tracePt t="21247" x="7504113" y="2776538"/>
          <p14:tracePt t="21257" x="7529513" y="2776538"/>
          <p14:tracePt t="21273" x="7645400" y="2776538"/>
          <p14:tracePt t="21290" x="7813675" y="2789238"/>
          <p14:tracePt t="21306" x="7969250" y="2816225"/>
          <p14:tracePt t="21322" x="8072438" y="2828925"/>
          <p14:tracePt t="21339" x="8123238" y="2828925"/>
          <p14:tracePt t="21407" x="8135938" y="2828925"/>
          <p14:tracePt t="21426" x="8150225" y="2828925"/>
          <p14:tracePt t="21433" x="8162925" y="2828925"/>
          <p14:tracePt t="22088" x="8175625" y="2828925"/>
          <p14:tracePt t="22096" x="8188325" y="2828925"/>
          <p14:tracePt t="22108" x="8213725" y="2828925"/>
          <p14:tracePt t="22112" x="8226425" y="2828925"/>
          <p14:tracePt t="22125" x="8253413" y="2816225"/>
          <p14:tracePt t="22128" x="8266113" y="2816225"/>
          <p14:tracePt t="22143" x="8291513" y="2816225"/>
          <p14:tracePt t="22158" x="8304213" y="2816225"/>
          <p14:tracePt t="22161" x="8343900" y="2816225"/>
          <p14:tracePt t="22176" x="8369300" y="2816225"/>
          <p14:tracePt t="22192" x="8407400" y="2816225"/>
          <p14:tracePt t="22208" x="8420100" y="2816225"/>
          <p14:tracePt t="22211" x="8434388" y="2816225"/>
          <p14:tracePt t="22225" x="8447088" y="2816225"/>
          <p14:tracePt t="22227" x="8472488" y="2828925"/>
          <p14:tracePt t="22241" x="8497888" y="2828925"/>
          <p14:tracePt t="22244" x="8510588" y="2828925"/>
          <p14:tracePt t="22259" x="8537575" y="2828925"/>
          <p14:tracePt t="22275" x="8562975" y="2854325"/>
          <p14:tracePt t="22292" x="8601075" y="2854325"/>
          <p14:tracePt t="22309" x="8628063" y="2854325"/>
          <p14:tracePt t="22312" x="8640763" y="2854325"/>
          <p14:tracePt t="22328" x="8653463" y="2854325"/>
          <p14:tracePt t="22343" x="8666163" y="2854325"/>
          <p14:tracePt t="22438" x="8678863" y="2854325"/>
          <p14:tracePt t="22446" x="8691563" y="2854325"/>
          <p14:tracePt t="22464" x="8718550" y="2854325"/>
          <p14:tracePt t="22480" x="8743950" y="2854325"/>
          <p14:tracePt t="22491" x="8756650" y="2854325"/>
          <p14:tracePt t="22506" x="8807450" y="2854325"/>
          <p14:tracePt t="22523" x="8885238" y="2854325"/>
          <p14:tracePt t="22539" x="8988425" y="2854325"/>
          <p14:tracePt t="22557" x="9078913" y="2854325"/>
          <p14:tracePt t="22559" x="9144000" y="2854325"/>
          <p14:tracePt t="22573" x="9182100" y="2854325"/>
          <p14:tracePt t="22575" x="9234488" y="2854325"/>
          <p14:tracePt t="22591" x="9285288" y="2854325"/>
          <p14:tracePt t="22607" x="9324975" y="2854325"/>
          <p14:tracePt t="22623" x="9350375" y="2854325"/>
          <p14:tracePt t="22640" x="9402763" y="2867025"/>
          <p14:tracePt t="22656" x="9453563" y="2867025"/>
          <p14:tracePt t="22673" x="9505950" y="2879725"/>
          <p14:tracePt t="22689" x="9518650" y="2879725"/>
          <p14:tracePt t="22706" x="9531350" y="2879725"/>
          <p14:tracePt t="23273" x="9544050" y="2879725"/>
          <p14:tracePt t="23280" x="9556750" y="2879725"/>
          <p14:tracePt t="23294" x="9583738" y="2879725"/>
          <p14:tracePt t="23311" x="9596438" y="2879725"/>
          <p14:tracePt t="23324" x="9609138" y="2879725"/>
          <p14:tracePt t="23376" x="9621838" y="2879725"/>
          <p14:tracePt t="23536" x="9634538" y="2879725"/>
          <p14:tracePt t="23546" x="9647238" y="2879725"/>
          <p14:tracePt t="23553" x="9659938" y="2879725"/>
          <p14:tracePt t="23576" x="9686925" y="2892425"/>
          <p14:tracePt t="23591" x="9699625" y="2892425"/>
          <p14:tracePt t="23641" x="9712325" y="2892425"/>
          <p14:tracePt t="24001" x="9725025" y="2892425"/>
          <p14:tracePt t="24008" x="9737725" y="2892425"/>
          <p14:tracePt t="24026" x="9750425" y="2892425"/>
          <p14:tracePt t="29489" x="9737725" y="2892425"/>
          <p14:tracePt t="29592" x="9725025" y="2892425"/>
          <p14:tracePt t="29608" x="9712325" y="2892425"/>
          <p14:tracePt t="29616" x="9686925" y="2892425"/>
          <p14:tracePt t="29624" x="9674225" y="2892425"/>
          <p14:tracePt t="29640" x="9647238" y="2892425"/>
          <p14:tracePt t="29642" x="9621838" y="2892425"/>
          <p14:tracePt t="29656" x="9569450" y="2892425"/>
          <p14:tracePt t="29673" x="9556750" y="2892425"/>
          <p14:tracePt t="29676" x="9518650" y="2892425"/>
          <p14:tracePt t="29690" x="9480550" y="2892425"/>
          <p14:tracePt t="29706" x="9375775" y="2892425"/>
          <p14:tracePt t="29723" x="9259888" y="2892425"/>
          <p14:tracePt t="29739" x="9040813" y="2879725"/>
          <p14:tracePt t="29756" x="8691563" y="2879725"/>
          <p14:tracePt t="29759" x="8523288" y="2879725"/>
          <p14:tracePt t="29773" x="8201025" y="2879725"/>
          <p14:tracePt t="29776" x="7851775" y="2879725"/>
          <p14:tracePt t="29792" x="7464425" y="2879725"/>
          <p14:tracePt t="29807" x="7129463" y="2841625"/>
          <p14:tracePt t="29809" x="6819900" y="2841625"/>
          <p14:tracePt t="29824" x="6508750" y="2828925"/>
          <p14:tracePt t="29840" x="6342063" y="2854325"/>
          <p14:tracePt t="29856" x="6315075" y="2854325"/>
          <p14:tracePt t="29859" x="6289675" y="2867025"/>
          <p14:tracePt t="29873" x="6237288" y="2892425"/>
          <p14:tracePt t="29890" x="6186488" y="2919413"/>
          <p14:tracePt t="29906" x="6121400" y="2932113"/>
          <p14:tracePt t="29923" x="6043613" y="2957513"/>
          <p14:tracePt t="29939" x="5967413" y="2957513"/>
          <p14:tracePt t="29956" x="5902325" y="2957513"/>
          <p14:tracePt t="29959" x="5876925" y="2957513"/>
          <p14:tracePt t="29973" x="5824538" y="2957513"/>
          <p14:tracePt t="29976" x="5773738" y="2957513"/>
          <p14:tracePt t="29992" x="5630863" y="2970213"/>
          <p14:tracePt t="30006" x="5527675" y="2982913"/>
          <p14:tracePt t="30009" x="5437188" y="2995613"/>
          <p14:tracePt t="30024" x="5308600" y="3009900"/>
          <p14:tracePt t="30040" x="5218113" y="3060700"/>
          <p14:tracePt t="30056" x="5192713" y="3086100"/>
          <p14:tracePt t="30073" x="5178425" y="3086100"/>
          <p14:tracePt t="30075" x="5165725" y="3100388"/>
          <p14:tracePt t="30089" x="5153025" y="3113088"/>
          <p14:tracePt t="30106" x="5153025" y="3125788"/>
          <p14:tracePt t="30123" x="5140325" y="3138488"/>
          <p14:tracePt t="30140" x="5127625" y="3151188"/>
          <p14:tracePt t="30156" x="5114925" y="3163888"/>
          <p14:tracePt t="30173" x="5102225" y="3176588"/>
          <p14:tracePt t="30192" x="5087938" y="3176588"/>
          <p14:tracePt t="30206" x="5087938" y="3189288"/>
          <p14:tracePt t="30224" x="5075238" y="3203575"/>
          <p14:tracePt t="30240" x="5062538" y="3203575"/>
          <p14:tracePt t="30287" x="5049838" y="3203575"/>
          <p14:tracePt t="30390" x="5037138" y="3203575"/>
          <p14:tracePt t="30406" x="5024438" y="3203575"/>
          <p14:tracePt t="30422" x="5011738" y="3203575"/>
          <p14:tracePt t="30431" x="4997450" y="3203575"/>
          <p14:tracePt t="30463" x="4984750" y="3203575"/>
          <p14:tracePt t="30905" x="4984750" y="3189288"/>
          <p14:tracePt t="31689" x="4984750" y="3203575"/>
          <p14:tracePt t="31707" x="4972050" y="3228975"/>
          <p14:tracePt t="31716" x="4972050" y="3241675"/>
          <p14:tracePt t="31723" x="4959350" y="3267075"/>
          <p14:tracePt t="31739" x="4946650" y="3306763"/>
          <p14:tracePt t="31756" x="4921250" y="3344863"/>
          <p14:tracePt t="31772" x="4894263" y="3370263"/>
          <p14:tracePt t="31776" x="4881563" y="3397250"/>
          <p14:tracePt t="31789" x="4856163" y="3409950"/>
          <p14:tracePt t="31792" x="4856163" y="3422650"/>
          <p14:tracePt t="31806" x="4830763" y="3422650"/>
          <p14:tracePt t="31808" x="4830763" y="3448050"/>
          <p14:tracePt t="31824" x="4803775" y="3460750"/>
          <p14:tracePt t="31840" x="4791075" y="3460750"/>
          <p14:tracePt t="31857" x="4778375" y="3473450"/>
          <p14:tracePt t="31872" x="4765675" y="3473450"/>
          <p14:tracePt t="31889" x="4740275" y="3487738"/>
          <p14:tracePt t="31891" x="4727575" y="3487738"/>
          <p14:tracePt t="31905" x="4713288" y="3500438"/>
          <p14:tracePt t="31908" x="4687888" y="3500438"/>
          <p14:tracePt t="31922" x="4662488" y="3500438"/>
          <p14:tracePt t="31939" x="4637088" y="3513138"/>
          <p14:tracePt t="31955" x="4624388" y="3525838"/>
          <p14:tracePt t="31972" x="4597400" y="3525838"/>
          <p14:tracePt t="31989" x="4584700" y="3538538"/>
          <p14:tracePt t="31992" x="4572000" y="3538538"/>
          <p14:tracePt t="32009" x="4546600" y="3538538"/>
          <p14:tracePt t="32023" x="4533900" y="3538538"/>
          <p14:tracePt t="32040" x="4519613" y="3538538"/>
          <p14:tracePt t="32056" x="4494213" y="3538538"/>
          <p14:tracePt t="32072" x="4481513" y="3551238"/>
          <p14:tracePt t="32074" x="4468813" y="3551238"/>
          <p14:tracePt t="32089" x="4443413" y="3551238"/>
          <p14:tracePt t="32092" x="4403725" y="3551238"/>
          <p14:tracePt t="32105" x="4391025" y="3551238"/>
          <p14:tracePt t="32108" x="4365625" y="3551238"/>
          <p14:tracePt t="32122" x="4325938" y="3551238"/>
          <p14:tracePt t="32139" x="4300538" y="3551238"/>
          <p14:tracePt t="32155" x="4275138" y="3551238"/>
          <p14:tracePt t="32173" x="4249738" y="3551238"/>
          <p14:tracePt t="32176" x="4235450" y="3551238"/>
          <p14:tracePt t="32192" x="4222750" y="3563938"/>
          <p14:tracePt t="32205" x="4197350" y="3563938"/>
          <p14:tracePt t="32222" x="4171950" y="3563938"/>
          <p14:tracePt t="32225" x="4159250" y="3578225"/>
          <p14:tracePt t="32239" x="4132263" y="3578225"/>
          <p14:tracePt t="32257" x="4081463" y="3590925"/>
          <p14:tracePt t="32272" x="4056063" y="3590925"/>
          <p14:tracePt t="32289" x="4041775" y="3590925"/>
          <p14:tracePt t="32292" x="4029075" y="3590925"/>
          <p14:tracePt t="32312" x="4016375" y="3590925"/>
          <p14:tracePt t="32328" x="3990975" y="3603625"/>
          <p14:tracePt t="32344" x="3965575" y="3603625"/>
          <p14:tracePt t="32355" x="3951288" y="3616325"/>
          <p14:tracePt t="32372" x="3913188" y="3616325"/>
          <p14:tracePt t="32389" x="3875088" y="3616325"/>
          <p14:tracePt t="32392" x="3862388" y="3616325"/>
          <p14:tracePt t="32406" x="3835400" y="3616325"/>
          <p14:tracePt t="32409" x="3810000" y="3616325"/>
          <p14:tracePt t="32422" x="3771900" y="3616325"/>
          <p14:tracePt t="32425" x="3744913" y="3616325"/>
          <p14:tracePt t="32440" x="3694113" y="3616325"/>
          <p14:tracePt t="32456" x="3629025" y="3603625"/>
          <p14:tracePt t="32472" x="3590925" y="3590925"/>
          <p14:tracePt t="32489" x="3578225" y="3590925"/>
          <p14:tracePt t="32491" x="3551238" y="3590925"/>
          <p14:tracePt t="32505" x="3525838" y="3578225"/>
          <p14:tracePt t="32520" x="3513138" y="3578225"/>
          <p14:tracePt t="32537" x="3487738" y="3578225"/>
          <p14:tracePt t="32553" x="3473450" y="3563938"/>
          <p14:tracePt t="32570" x="3448050" y="3563938"/>
          <p14:tracePt t="32586" x="3409950" y="3551238"/>
          <p14:tracePt t="32603" x="3357563" y="3538538"/>
          <p14:tracePt t="32619" x="3306763" y="3513138"/>
          <p14:tracePt t="32636" x="3279775" y="3500438"/>
          <p14:tracePt t="32655" x="3241675" y="3487738"/>
          <p14:tracePt t="32672" x="3216275" y="3473450"/>
          <p14:tracePt t="32688" x="3189288" y="3460750"/>
          <p14:tracePt t="32690" x="3163888" y="3435350"/>
          <p14:tracePt t="32704" x="3151188" y="3422650"/>
          <p14:tracePt t="32706" x="3125788" y="3409950"/>
          <p14:tracePt t="32722" x="3073400" y="3384550"/>
          <p14:tracePt t="32738" x="3009900" y="3357563"/>
          <p14:tracePt t="32755" x="2982913" y="3332163"/>
          <p14:tracePt t="32771" x="2944813" y="3306763"/>
          <p14:tracePt t="32788" x="2919413" y="3294063"/>
          <p14:tracePt t="32791" x="2906713" y="3279775"/>
          <p14:tracePt t="32807" x="2906713" y="3267075"/>
          <p14:tracePt t="32823" x="2892425" y="3254375"/>
          <p14:tracePt t="32838" x="2892425" y="3241675"/>
          <p14:tracePt t="32840" x="2892425" y="3228975"/>
          <p14:tracePt t="32855" x="2892425" y="3189288"/>
          <p14:tracePt t="32872" x="2892425" y="3151188"/>
          <p14:tracePt t="32888" x="2892425" y="3138488"/>
          <p14:tracePt t="32890" x="2906713" y="3100388"/>
          <p14:tracePt t="32904" x="2906713" y="3073400"/>
          <p14:tracePt t="32906" x="2919413" y="3048000"/>
          <p14:tracePt t="32921" x="2970213" y="2995613"/>
          <p14:tracePt t="32938" x="2982913" y="2957513"/>
          <p14:tracePt t="32954" x="3035300" y="2906713"/>
          <p14:tracePt t="32971" x="3073400" y="2867025"/>
          <p14:tracePt t="32988" x="3100388" y="2828925"/>
          <p14:tracePt t="32991" x="3125788" y="2828925"/>
          <p14:tracePt t="33005" x="3151188" y="2801938"/>
          <p14:tracePt t="33008" x="3189288" y="2789238"/>
          <p14:tracePt t="33021" x="3216275" y="2763838"/>
          <p14:tracePt t="33023" x="3254375" y="2751138"/>
          <p14:tracePt t="33038" x="3306763" y="2725738"/>
          <p14:tracePt t="33040" x="3357563" y="2711450"/>
          <p14:tracePt t="33055" x="3460750" y="2673350"/>
          <p14:tracePt t="33071" x="3500438" y="2673350"/>
          <p14:tracePt t="33073" x="3538538" y="2673350"/>
          <p14:tracePt t="33088" x="3563938" y="2673350"/>
          <p14:tracePt t="33091" x="3578225" y="2673350"/>
          <p14:tracePt t="33104" x="3616325" y="2660650"/>
          <p14:tracePt t="33106" x="3629025" y="2660650"/>
          <p14:tracePt t="33121" x="3654425" y="2660650"/>
          <p14:tracePt t="33138" x="3744913" y="2660650"/>
          <p14:tracePt t="33155" x="3835400" y="2711450"/>
          <p14:tracePt t="33171" x="4029075" y="2789238"/>
          <p14:tracePt t="33189" x="4249738" y="2892425"/>
          <p14:tracePt t="33192" x="4325938" y="2932113"/>
          <p14:tracePt t="33204" x="4430713" y="2995613"/>
          <p14:tracePt t="33207" x="4506913" y="3022600"/>
          <p14:tracePt t="33221" x="4572000" y="3048000"/>
          <p14:tracePt t="33224" x="4584700" y="3060700"/>
          <p14:tracePt t="33238" x="4597400" y="3073400"/>
          <p14:tracePt t="33263" x="4597400" y="3086100"/>
          <p14:tracePt t="33272" x="4597400" y="3100388"/>
          <p14:tracePt t="33289" x="4610100" y="3125788"/>
          <p14:tracePt t="33305" x="4637088" y="3151188"/>
          <p14:tracePt t="33322" x="4662488" y="3189288"/>
          <p14:tracePt t="33337" x="4687888" y="3203575"/>
          <p14:tracePt t="33416" x="4687888" y="3228975"/>
          <p14:tracePt t="33432" x="4687888" y="3241675"/>
          <p14:tracePt t="33440" x="4687888" y="3254375"/>
          <p14:tracePt t="33456" x="4687888" y="3267075"/>
          <p14:tracePt t="35129" x="4687888" y="3254375"/>
          <p14:tracePt t="39121" x="4700588" y="3254375"/>
          <p14:tracePt t="39137" x="4713288" y="3254375"/>
          <p14:tracePt t="39144" x="4713288" y="3241675"/>
          <p14:tracePt t="53850" x="4727575" y="3241675"/>
          <p14:tracePt t="53855" x="4752975" y="3241675"/>
          <p14:tracePt t="53872" x="4765675" y="3241675"/>
          <p14:tracePt t="53883" x="4778375" y="3241675"/>
          <p14:tracePt t="53900" x="4818063" y="3228975"/>
          <p14:tracePt t="53916" x="4843463" y="3216275"/>
          <p14:tracePt t="53919" x="4881563" y="3203575"/>
          <p14:tracePt t="53933" x="4933950" y="3203575"/>
          <p14:tracePt t="53936" x="4959350" y="3203575"/>
          <p14:tracePt t="53950" x="5011738" y="3203575"/>
          <p14:tracePt t="53952" x="5037138" y="3203575"/>
          <p14:tracePt t="53967" x="5087938" y="3189288"/>
          <p14:tracePt t="53983" x="5114925" y="3189288"/>
          <p14:tracePt t="54000" x="5127625" y="3189288"/>
          <p14:tracePt t="54016" x="5140325" y="3189288"/>
          <p14:tracePt t="54019" x="5165725" y="3189288"/>
          <p14:tracePt t="54033" x="5192713" y="3189288"/>
          <p14:tracePt t="54035" x="5218113" y="3189288"/>
          <p14:tracePt t="54049" x="5308600" y="3189288"/>
          <p14:tracePt t="54065" x="5449888" y="3189288"/>
          <p14:tracePt t="54082" x="5618163" y="3189288"/>
          <p14:tracePt t="54098" x="5773738" y="3189288"/>
          <p14:tracePt t="54115" x="5915025" y="3189288"/>
          <p14:tracePt t="54132" x="6030913" y="3189288"/>
          <p14:tracePt t="54149" x="6096000" y="3189288"/>
          <p14:tracePt t="54150" x="6121400" y="3189288"/>
          <p14:tracePt t="54165" x="6148388" y="3189288"/>
          <p14:tracePt t="54167" x="6173788" y="3189288"/>
          <p14:tracePt t="54182" x="6199188" y="3176588"/>
          <p14:tracePt t="54183" x="6237288" y="3163888"/>
          <p14:tracePt t="54199" x="6302375" y="3163888"/>
          <p14:tracePt t="54215" x="6342063" y="3163888"/>
          <p14:tracePt t="54217" x="6392863" y="3163888"/>
          <p14:tracePt t="54231" x="6432550" y="3163888"/>
          <p14:tracePt t="54233" x="6496050" y="3163888"/>
          <p14:tracePt t="54248" x="6599238" y="3163888"/>
          <p14:tracePt t="54265" x="6729413" y="3176588"/>
          <p14:tracePt t="54282" x="6780213" y="3176588"/>
          <p14:tracePt t="54298" x="6870700" y="3176588"/>
          <p14:tracePt t="54315" x="6948488" y="3176588"/>
          <p14:tracePt t="54332" x="6999288" y="3176588"/>
          <p14:tracePt t="54348" x="7038975" y="3176588"/>
          <p14:tracePt t="54350" x="7064375" y="3176588"/>
          <p14:tracePt t="54366" x="7077075" y="3176588"/>
          <p14:tracePt t="54381" x="7104063" y="3176588"/>
          <p14:tracePt t="54398" x="7116763" y="3176588"/>
          <p14:tracePt t="54416" x="7129463" y="3176588"/>
          <p14:tracePt t="54439" x="7142163" y="3176588"/>
          <p14:tracePt t="54456" x="7154863" y="3163888"/>
          <p14:tracePt t="54466" x="7167563" y="3163888"/>
          <p14:tracePt t="54483" x="7194550" y="3163888"/>
          <p14:tracePt t="54500" x="7232650" y="3163888"/>
          <p14:tracePt t="54516" x="7270750" y="3176588"/>
          <p14:tracePt t="54519" x="7310438" y="3176588"/>
          <p14:tracePt t="54533" x="7323138" y="3176588"/>
          <p14:tracePt t="54550" x="7348538" y="3176588"/>
          <p14:tracePt t="54552" x="7413625" y="3189288"/>
          <p14:tracePt t="54566" x="7439025" y="3216275"/>
          <p14:tracePt t="54584" x="7464425" y="3267075"/>
          <p14:tracePt t="54600" x="7491413" y="3344863"/>
          <p14:tracePt t="54616" x="7504113" y="3357563"/>
          <p14:tracePt t="54618" x="7516813" y="3357563"/>
          <p14:tracePt t="54633" x="7554913" y="3357563"/>
          <p14:tracePt t="54635" x="7581900" y="3357563"/>
          <p14:tracePt t="54647" x="7632700" y="3357563"/>
          <p14:tracePt t="54664" x="7620000" y="3357563"/>
          <p14:tracePt t="55225" x="7594600" y="3357563"/>
          <p14:tracePt t="55232" x="7620000" y="3370263"/>
          <p14:tracePt t="55239" x="7632700" y="3370263"/>
          <p14:tracePt t="55266" x="7632700" y="3384550"/>
          <p14:tracePt t="55288" x="7632700" y="3397250"/>
          <p14:tracePt t="55300" x="7632700" y="3384550"/>
          <p14:tracePt t="55316" x="7632700" y="3422650"/>
          <p14:tracePt t="55336" x="7632700" y="3435350"/>
          <p14:tracePt t="55358" x="7620000" y="3435350"/>
          <p14:tracePt t="55367" x="7607300" y="3435350"/>
          <p14:tracePt t="55382" x="7607300" y="3422650"/>
          <p14:tracePt t="55397" x="7581900" y="3422650"/>
          <p14:tracePt t="55398" x="7567613" y="3409950"/>
          <p14:tracePt t="55414" x="7554913" y="3397250"/>
          <p14:tracePt t="55430" x="7542213" y="3384550"/>
          <p14:tracePt t="55463" x="7542213" y="3370263"/>
          <p14:tracePt t="55471" x="7542213" y="3344863"/>
          <p14:tracePt t="55487" x="7542213" y="3332163"/>
          <p14:tracePt t="55535" x="7529513" y="3319463"/>
          <p14:tracePt t="55551" x="7529513" y="3294063"/>
          <p14:tracePt t="55567" x="7529513" y="3279775"/>
          <p14:tracePt t="55583" x="7542213" y="3254375"/>
          <p14:tracePt t="55599" x="7554913" y="3241675"/>
          <p14:tracePt t="55607" x="7554913" y="3228975"/>
          <p14:tracePt t="55633" x="7554913" y="3216275"/>
          <p14:tracePt t="55649" x="7554913" y="3203575"/>
          <p14:tracePt t="55655" x="7554913" y="3189288"/>
          <p14:tracePt t="55665" x="7554913" y="3176588"/>
          <p14:tracePt t="55681" x="7554913" y="3151188"/>
          <p14:tracePt t="55698" x="7554913" y="3125788"/>
          <p14:tracePt t="55714" x="7567613" y="3100388"/>
          <p14:tracePt t="55732" x="7581900" y="3073400"/>
          <p14:tracePt t="55751" x="7581900" y="3060700"/>
          <p14:tracePt t="55927" x="7594600" y="3060700"/>
          <p14:tracePt t="55984" x="7607300" y="3060700"/>
          <p14:tracePt t="56016" x="7620000" y="3060700"/>
          <p14:tracePt t="62169" x="7620000" y="3073400"/>
          <p14:tracePt t="62175" x="7620000" y="3086100"/>
          <p14:tracePt t="62184" x="7620000" y="3125788"/>
          <p14:tracePt t="62197" x="7607300" y="3151188"/>
          <p14:tracePt t="62200" x="7594600" y="3189288"/>
          <p14:tracePt t="62214" x="7594600" y="3241675"/>
          <p14:tracePt t="62217" x="7594600" y="3279775"/>
          <p14:tracePt t="62231" x="7697788" y="3332163"/>
          <p14:tracePt t="62248" x="7826375" y="3384550"/>
          <p14:tracePt t="62640" x="7826375" y="3370263"/>
          <p14:tracePt t="62656" x="7826375" y="3357563"/>
          <p14:tracePt t="62673" x="7813675" y="3357563"/>
          <p14:tracePt t="62736" x="7813675" y="3344863"/>
          <p14:tracePt t="62744" x="7826375" y="3344863"/>
          <p14:tracePt t="62784" x="7826375" y="3332163"/>
          <p14:tracePt t="62832" x="7826375" y="3319463"/>
          <p14:tracePt t="62888" x="7826375" y="3306763"/>
          <p14:tracePt t="62905" x="7826375" y="3294063"/>
          <p14:tracePt t="62912" x="7826375" y="3279775"/>
          <p14:tracePt t="62920" x="7826375" y="3267075"/>
          <p14:tracePt t="62931" x="7826375" y="3254375"/>
          <p14:tracePt t="62951" x="7826375" y="3241675"/>
          <p14:tracePt t="62962" x="7826375" y="3228975"/>
          <p14:tracePt t="62982" x="7826375" y="3216275"/>
          <p14:tracePt t="63006" x="7826375" y="3203575"/>
          <p14:tracePt t="63030" x="7826375" y="3189288"/>
          <p14:tracePt t="63070" x="7826375" y="3176588"/>
          <p14:tracePt t="63096" x="7826375" y="3163888"/>
          <p14:tracePt t="63111" x="7826375" y="3151188"/>
          <p14:tracePt t="63159" x="7826375" y="3138488"/>
          <p14:tracePt t="63167" x="7826375" y="3125788"/>
          <p14:tracePt t="63207" x="7826375" y="3113088"/>
          <p14:tracePt t="63223" x="7826375" y="3100388"/>
          <p14:tracePt t="63230" x="7839075" y="3100388"/>
          <p14:tracePt t="63239" x="7839075" y="3086100"/>
          <p14:tracePt t="63246" x="7839075" y="3073400"/>
          <p14:tracePt t="63262" x="7851775" y="3073400"/>
          <p14:tracePt t="63729" x="7839075" y="3073400"/>
          <p14:tracePt t="68929" x="7826375" y="3073400"/>
          <p14:tracePt t="68936" x="7800975" y="3073400"/>
          <p14:tracePt t="68946" x="7761288" y="3073400"/>
          <p14:tracePt t="68962" x="7710488" y="3073400"/>
          <p14:tracePt t="68979" x="7658100" y="3073400"/>
          <p14:tracePt t="68994" x="7594600" y="3060700"/>
          <p14:tracePt t="69011" x="7554913" y="3060700"/>
          <p14:tracePt t="69027" x="7504113" y="3048000"/>
          <p14:tracePt t="69043" x="7451725" y="3048000"/>
          <p14:tracePt t="69060" x="7388225" y="3048000"/>
          <p14:tracePt t="69077" x="7310438" y="3035300"/>
          <p14:tracePt t="69078" x="7258050" y="3035300"/>
          <p14:tracePt t="69094" x="7129463" y="3022600"/>
          <p14:tracePt t="69110" x="7051675" y="3022600"/>
          <p14:tracePt t="69111" x="6973888" y="3009900"/>
          <p14:tracePt t="69127" x="6896100" y="2982913"/>
          <p14:tracePt t="69127" x="6845300" y="2970213"/>
          <p14:tracePt t="69146" x="6754813" y="2957513"/>
          <p14:tracePt t="69162" x="6689725" y="2932113"/>
          <p14:tracePt t="69179" x="6664325" y="2932113"/>
          <p14:tracePt t="69196" x="6626225" y="2932113"/>
          <p14:tracePt t="69213" x="6573838" y="2944813"/>
          <p14:tracePt t="69216" x="6548438" y="2970213"/>
          <p14:tracePt t="69229" x="6496050" y="2995613"/>
          <p14:tracePt t="69233" x="6457950" y="3009900"/>
          <p14:tracePt t="69246" x="6392863" y="3035300"/>
          <p14:tracePt t="69248" x="6354763" y="3048000"/>
          <p14:tracePt t="69261" x="6302375" y="3060700"/>
          <p14:tracePt t="69264" x="6264275" y="3073400"/>
          <p14:tracePt t="69279" x="6186488" y="3086100"/>
          <p14:tracePt t="69294" x="6148388" y="3100388"/>
          <p14:tracePt t="69311" x="6121400" y="3113088"/>
          <p14:tracePt t="69312" x="6108700" y="3125788"/>
          <p14:tracePt t="69327" x="6070600" y="3138488"/>
          <p14:tracePt t="69328" x="6057900" y="3151188"/>
          <p14:tracePt t="69344" x="6030913" y="3189288"/>
          <p14:tracePt t="69360" x="6005513" y="3228975"/>
          <p14:tracePt t="69377" x="5980113" y="3267075"/>
          <p14:tracePt t="69394" x="5954713" y="3319463"/>
          <p14:tracePt t="69410" x="5915025" y="3370263"/>
          <p14:tracePt t="69427" x="5902325" y="3448050"/>
          <p14:tracePt t="69443" x="5876925" y="3500438"/>
          <p14:tracePt t="69460" x="5849938" y="3551238"/>
          <p14:tracePt t="69477" x="5837238" y="3578225"/>
          <p14:tracePt t="69478" x="5837238" y="3603625"/>
          <p14:tracePt t="69494" x="5824538" y="3616325"/>
          <p14:tracePt t="69510" x="5824538" y="3641725"/>
          <p14:tracePt t="69512" x="5811838" y="3668713"/>
          <p14:tracePt t="69527" x="5799138" y="3694113"/>
          <p14:tracePt t="69528" x="5799138" y="3719513"/>
          <p14:tracePt t="69543" x="5799138" y="3771900"/>
          <p14:tracePt t="69560" x="5786438" y="3810000"/>
          <p14:tracePt t="69577" x="5786438" y="3848100"/>
          <p14:tracePt t="69594" x="5786438" y="3862388"/>
          <p14:tracePt t="69610" x="5786438" y="3887788"/>
          <p14:tracePt t="69627" x="5786438" y="3925888"/>
          <p14:tracePt t="69644" x="5786438" y="3965575"/>
          <p14:tracePt t="69660" x="5786438" y="3978275"/>
          <p14:tracePt t="69662" x="5786438" y="4003675"/>
          <p14:tracePt t="69677" x="5786438" y="4016375"/>
          <p14:tracePt t="69679" x="5799138" y="4029075"/>
          <p14:tracePt t="69695" x="5799138" y="4056063"/>
          <p14:tracePt t="69712" x="5799138" y="4068763"/>
          <p14:tracePt t="69714" x="5811838" y="4081463"/>
          <p14:tracePt t="69736" x="5811838" y="4094163"/>
          <p14:tracePt t="69745" x="5824538" y="4119563"/>
          <p14:tracePt t="69763" x="5837238" y="4132263"/>
          <p14:tracePt t="69780" x="5849938" y="4159250"/>
          <p14:tracePt t="69800" x="5849938" y="4171950"/>
          <p14:tracePt t="69824" x="5864225" y="4171950"/>
          <p14:tracePt t="69832" x="5864225" y="4184650"/>
          <p14:tracePt t="69864" x="5876925" y="4184650"/>
          <p14:tracePt t="69985" x="5889625" y="4184650"/>
          <p14:tracePt t="70248" x="5902325" y="4184650"/>
          <p14:tracePt t="70265" x="5915025" y="4184650"/>
          <p14:tracePt t="70272" x="5927725" y="4184650"/>
          <p14:tracePt t="70288" x="5940425" y="4184650"/>
          <p14:tracePt t="70321" x="5954713" y="4184650"/>
          <p14:tracePt t="70343" x="5967413" y="4184650"/>
          <p14:tracePt t="70351" x="5980113" y="4184650"/>
          <p14:tracePt t="70375" x="5992813" y="4184650"/>
          <p14:tracePt t="70391" x="6005513" y="4184650"/>
          <p14:tracePt t="70416" x="6018213" y="4184650"/>
          <p14:tracePt t="70423" x="6030913" y="4197350"/>
          <p14:tracePt t="70431" x="6030913" y="4210050"/>
          <p14:tracePt t="70443" x="6043613" y="4210050"/>
          <p14:tracePt t="70460" x="6057900" y="4210050"/>
          <p14:tracePt t="70477" x="6083300" y="4210050"/>
          <p14:tracePt t="70478" x="6096000" y="4222750"/>
          <p14:tracePt t="70493" x="6108700" y="4222750"/>
          <p14:tracePt t="70510" x="6121400" y="4222750"/>
          <p14:tracePt t="70527" x="6134100" y="4222750"/>
          <p14:tracePt t="70544" x="6148388" y="4222750"/>
          <p14:tracePt t="70562" x="6173788" y="4222750"/>
          <p14:tracePt t="70579" x="6199188" y="4222750"/>
          <p14:tracePt t="70596" x="6251575" y="4210050"/>
          <p14:tracePt t="70600" x="6276975" y="4210050"/>
          <p14:tracePt t="70613" x="6289675" y="4210050"/>
          <p14:tracePt t="70616" x="6315075" y="4210050"/>
          <p14:tracePt t="70629" x="6342063" y="4210050"/>
          <p14:tracePt t="70632" x="6367463" y="4210050"/>
          <p14:tracePt t="70681" x="6380163" y="4210050"/>
          <p14:tracePt t="70729" x="6380163" y="4222750"/>
          <p14:tracePt t="70744" x="6392863" y="4222750"/>
          <p14:tracePt t="70761" x="6405563" y="4235450"/>
          <p14:tracePt t="70777" x="6418263" y="4235450"/>
          <p14:tracePt t="70792" x="6432550" y="4235450"/>
          <p14:tracePt t="70800" x="6432550" y="4249738"/>
          <p14:tracePt t="70816" x="6445250" y="4249738"/>
          <p14:tracePt t="70854" x="6457950" y="4249738"/>
          <p14:tracePt t="70870" x="6457950" y="4235450"/>
          <p14:tracePt t="70894" x="6457950" y="4222750"/>
          <p14:tracePt t="70910" x="6457950" y="4210050"/>
          <p14:tracePt t="70918" x="6470650" y="4210050"/>
          <p14:tracePt t="70927" x="6470650" y="4197350"/>
          <p14:tracePt t="70951" x="6470650" y="4184650"/>
          <p14:tracePt t="70976" x="6483350" y="4184650"/>
          <p14:tracePt t="70991" x="6483350" y="4171950"/>
          <p14:tracePt t="71240" x="6496050" y="4171950"/>
          <p14:tracePt t="71256" x="6508750" y="4171950"/>
          <p14:tracePt t="71281" x="6521450" y="4171950"/>
          <p14:tracePt t="71425" x="6535738" y="4171950"/>
          <p14:tracePt t="71439" x="6535738" y="4184650"/>
          <p14:tracePt t="71447" x="6561138" y="4184650"/>
          <p14:tracePt t="71464" x="6561138" y="4197350"/>
          <p14:tracePt t="71481" x="6573838" y="4210050"/>
          <p14:tracePt t="71497" x="6586538" y="4222750"/>
          <p14:tracePt t="71512" x="6599238" y="4222750"/>
          <p14:tracePt t="71760" x="6611938" y="4210050"/>
          <p14:tracePt t="71785" x="6626225" y="4210050"/>
          <p14:tracePt t="71792" x="6638925" y="4210050"/>
          <p14:tracePt t="71800" x="6664325" y="4197350"/>
          <p14:tracePt t="71812" x="6677025" y="4197350"/>
          <p14:tracePt t="71816" x="6702425" y="4197350"/>
          <p14:tracePt t="71829" x="6729413" y="4197350"/>
          <p14:tracePt t="71832" x="6767513" y="4197350"/>
          <p14:tracePt t="71846" x="6805613" y="4184650"/>
          <p14:tracePt t="71849" x="6845300" y="4184650"/>
          <p14:tracePt t="71861" x="6870700" y="4184650"/>
          <p14:tracePt t="71863" x="6910388" y="4184650"/>
          <p14:tracePt t="71878" x="6935788" y="4184650"/>
          <p14:tracePt t="71895" x="6961188" y="4184650"/>
          <p14:tracePt t="72593" x="6973888" y="4184650"/>
          <p14:tracePt t="72600" x="6986588" y="4184650"/>
          <p14:tracePt t="72612" x="6999288" y="4184650"/>
          <p14:tracePt t="72616" x="7013575" y="4184650"/>
          <p14:tracePt t="72629" x="7026275" y="4184650"/>
          <p14:tracePt t="72632" x="7051675" y="4184650"/>
          <p14:tracePt t="72646" x="7064375" y="4184650"/>
          <p14:tracePt t="72649" x="7089775" y="4184650"/>
          <p14:tracePt t="72662" x="7104063" y="4184650"/>
          <p14:tracePt t="72666" x="7116763" y="4184650"/>
          <p14:tracePt t="72800" x="7129463" y="4184650"/>
          <p14:tracePt t="72816" x="7142163" y="4184650"/>
          <p14:tracePt t="72824" x="7142163" y="4171950"/>
          <p14:tracePt t="72832" x="7154863" y="4171950"/>
          <p14:tracePt t="72845" x="7167563" y="4171950"/>
          <p14:tracePt t="72920" x="7180263" y="4171950"/>
          <p14:tracePt t="72936" x="7194550" y="4171950"/>
          <p14:tracePt t="72960" x="7207250" y="4171950"/>
          <p14:tracePt t="73048" x="7219950" y="4184650"/>
          <p14:tracePt t="73056" x="7232650" y="4184650"/>
          <p14:tracePt t="73072" x="7245350" y="4184650"/>
          <p14:tracePt t="73081" x="7258050" y="4184650"/>
          <p14:tracePt t="73096" x="7297738" y="4197350"/>
          <p14:tracePt t="73111" x="7323138" y="4197350"/>
          <p14:tracePt t="73127" x="7348538" y="4197350"/>
          <p14:tracePt t="73143" x="7373938" y="4197350"/>
          <p14:tracePt t="73160" x="7388225" y="4197350"/>
          <p14:tracePt t="73182" x="7400925" y="4197350"/>
          <p14:tracePt t="73264" x="7413625" y="4197350"/>
          <p14:tracePt t="73279" x="7426325" y="4197350"/>
          <p14:tracePt t="73296" x="7439025" y="4197350"/>
          <p14:tracePt t="73303" x="7439025" y="4210050"/>
          <p14:tracePt t="73312" x="7451725" y="4210050"/>
          <p14:tracePt t="73329" x="7464425" y="4210050"/>
          <p14:tracePt t="73344" x="7478713" y="4210050"/>
          <p14:tracePt t="73361" x="7491413" y="4210050"/>
          <p14:tracePt t="73379" x="7529513" y="4210050"/>
          <p14:tracePt t="73395" x="7554913" y="4210050"/>
          <p14:tracePt t="73411" x="7567613" y="4197350"/>
          <p14:tracePt t="73429" x="7581900" y="4197350"/>
          <p14:tracePt t="73445" x="7594600" y="4197350"/>
          <p14:tracePt t="73641" x="7607300" y="4197350"/>
          <p14:tracePt t="73656" x="7607300" y="4184650"/>
          <p14:tracePt t="73664" x="7620000" y="4184650"/>
          <p14:tracePt t="73680" x="7632700" y="4184650"/>
          <p14:tracePt t="73696" x="7645400" y="4184650"/>
          <p14:tracePt t="73737" x="7658100" y="4184650"/>
          <p14:tracePt t="73753" x="7672388" y="4184650"/>
          <p14:tracePt t="73760" x="7672388" y="4171950"/>
          <p14:tracePt t="73777" x="7685088" y="4171950"/>
          <p14:tracePt t="73825" x="7697788" y="4171950"/>
          <p14:tracePt t="73865" x="7697788" y="4159250"/>
          <p14:tracePt t="73921" x="7710488" y="4159250"/>
          <p14:tracePt t="73936" x="7723188" y="4171950"/>
          <p14:tracePt t="73947" x="7735888" y="4171950"/>
          <p14:tracePt t="73963" x="7748588" y="4171950"/>
          <p14:tracePt t="73979" x="7748588" y="4184650"/>
          <p14:tracePt t="74817" x="7761288" y="4184650"/>
          <p14:tracePt t="74864" x="7775575" y="4184650"/>
          <p14:tracePt t="74904" x="7788275" y="4184650"/>
          <p14:tracePt t="74928" x="7800975" y="4171950"/>
          <p14:tracePt t="74935" x="7800975" y="4159250"/>
          <p14:tracePt t="74951" x="7813675" y="4159250"/>
          <p14:tracePt t="74962" x="7826375" y="4159250"/>
          <p14:tracePt t="74978" x="7839075" y="4146550"/>
          <p14:tracePt t="74994" x="7878763" y="4146550"/>
          <p14:tracePt t="75002" x="7891463" y="4146550"/>
          <p14:tracePt t="75008" x="7904163" y="4146550"/>
          <p14:tracePt t="75025" x="7942263" y="4146550"/>
          <p14:tracePt t="75042" x="7969250" y="4146550"/>
          <p14:tracePt t="75058" x="7981950" y="4146550"/>
          <p14:tracePt t="75075" x="7994650" y="4146550"/>
          <p14:tracePt t="75118" x="8007350" y="4146550"/>
          <p14:tracePt t="75151" x="8020050" y="4146550"/>
          <p14:tracePt t="75207" x="8032750" y="4146550"/>
          <p14:tracePt t="75320" x="8045450" y="4146550"/>
          <p14:tracePt t="75336" x="8059738" y="4146550"/>
          <p14:tracePt t="75362" x="8072438" y="4146550"/>
          <p14:tracePt t="75536" x="8085138" y="4146550"/>
          <p14:tracePt t="75561" x="8097838" y="4146550"/>
          <p14:tracePt t="75568" x="8110538" y="4146550"/>
          <p14:tracePt t="75584" x="8123238" y="4146550"/>
          <p14:tracePt t="75664" x="8135938" y="4146550"/>
          <p14:tracePt t="75679" x="8150225" y="4146550"/>
          <p14:tracePt t="75688" x="8150225" y="4132263"/>
          <p14:tracePt t="75712" x="8162925" y="4132263"/>
          <p14:tracePt t="75736" x="8175625" y="4132263"/>
          <p14:tracePt t="75897" x="8188325" y="4132263"/>
          <p14:tracePt t="75936" x="8201025" y="4132263"/>
          <p14:tracePt t="75946" x="8213725" y="4132263"/>
          <p14:tracePt t="75963" x="8226425" y="4132263"/>
          <p14:tracePt t="75979" x="8240713" y="4132263"/>
          <p14:tracePt t="75987" x="8253413" y="4132263"/>
          <p14:tracePt t="76001" x="8266113" y="4132263"/>
          <p14:tracePt t="76016" x="8278813" y="4132263"/>
          <p14:tracePt t="76031" x="8291513" y="4132263"/>
          <p14:tracePt t="76047" x="8304213" y="4132263"/>
          <p14:tracePt t="76095" x="8316913" y="4132263"/>
          <p14:tracePt t="76111" x="8329613" y="4132263"/>
          <p14:tracePt t="76191" x="8329613" y="4119563"/>
          <p14:tracePt t="76208" x="8343900" y="4106863"/>
          <p14:tracePt t="76440" x="8356600" y="4106863"/>
          <p14:tracePt t="76447" x="8369300" y="4106863"/>
          <p14:tracePt t="76459" x="8382000" y="4119563"/>
          <p14:tracePt t="76478" x="8407400" y="4119563"/>
          <p14:tracePt t="76481" x="8407400" y="4132263"/>
          <p14:tracePt t="76495" x="8420100" y="4132263"/>
          <p14:tracePt t="76512" x="8447088" y="4146550"/>
          <p14:tracePt t="76529" x="8472488" y="4159250"/>
          <p14:tracePt t="76545" x="8485188" y="4159250"/>
          <p14:tracePt t="76561" x="8510588" y="4159250"/>
          <p14:tracePt t="76564" x="8537575" y="4159250"/>
          <p14:tracePt t="76578" x="8562975" y="4159250"/>
          <p14:tracePt t="76581" x="8575675" y="4159250"/>
          <p14:tracePt t="76594" x="8628063" y="4159250"/>
          <p14:tracePt t="76611" x="8691563" y="4159250"/>
          <p14:tracePt t="76628" x="8731250" y="4159250"/>
          <p14:tracePt t="76631" x="8743950" y="4159250"/>
          <p14:tracePt t="76644" x="8756650" y="4159250"/>
          <p14:tracePt t="76648" x="8782050" y="4159250"/>
          <p14:tracePt t="76661" x="8794750" y="4159250"/>
          <p14:tracePt t="76665" x="8807450" y="4159250"/>
          <p14:tracePt t="76676" x="8834438" y="4159250"/>
          <p14:tracePt t="76693" x="8847138" y="4159250"/>
          <p14:tracePt t="76695" x="8872538" y="4159250"/>
          <p14:tracePt t="76711" x="8885238" y="4159250"/>
          <p14:tracePt t="76727" x="8885238" y="4171950"/>
          <p14:tracePt t="76743" x="8897938" y="4184650"/>
          <p14:tracePt t="76759" x="8912225" y="4184650"/>
          <p14:tracePt t="76761" x="8912225" y="4197350"/>
          <p14:tracePt t="76776" x="8924925" y="4197350"/>
          <p14:tracePt t="76793" x="8937625" y="4197350"/>
          <p14:tracePt t="76809" x="8963025" y="4197350"/>
          <p14:tracePt t="76826" x="8975725" y="4197350"/>
          <p14:tracePt t="76843" x="8988425" y="4197350"/>
          <p14:tracePt t="76859" x="9002713" y="4197350"/>
          <p14:tracePt t="76880" x="9015413" y="4197350"/>
          <p14:tracePt t="76920" x="9028113" y="4197350"/>
          <p14:tracePt t="77025" x="9028113" y="4210050"/>
          <p14:tracePt t="77033" x="9040813" y="4222750"/>
          <p14:tracePt t="77044" x="9040813" y="4235450"/>
          <p14:tracePt t="77061" x="9040813" y="4249738"/>
          <p14:tracePt t="77065" x="9053513" y="4249738"/>
          <p14:tracePt t="77078" x="9053513" y="4262438"/>
          <p14:tracePt t="77095" x="9066213" y="4262438"/>
          <p14:tracePt t="77360" x="9078913" y="4262438"/>
          <p14:tracePt t="77379" x="9091613" y="4262438"/>
          <p14:tracePt t="77388" x="9105900" y="4262438"/>
          <p14:tracePt t="77397" x="9118600" y="4262438"/>
          <p14:tracePt t="77411" x="9156700" y="4262438"/>
          <p14:tracePt t="77426" x="9209088" y="4262438"/>
          <p14:tracePt t="77443" x="9259888" y="4275138"/>
          <p14:tracePt t="77459" x="9299575" y="4287838"/>
          <p14:tracePt t="77476" x="9324975" y="4287838"/>
          <p14:tracePt t="77478" x="9337675" y="4287838"/>
          <p14:tracePt t="77494" x="9350375" y="4287838"/>
          <p14:tracePt t="77497" x="9363075" y="4287838"/>
          <p14:tracePt t="77509" x="9375775" y="4287838"/>
          <p14:tracePt t="77527" x="9390063" y="4287838"/>
          <p14:tracePt t="77542" x="9390063" y="4300538"/>
          <p14:tracePt t="77583" x="9402763" y="4300538"/>
          <p14:tracePt t="77591" x="9415463" y="4300538"/>
          <p14:tracePt t="77607" x="9428163" y="4300538"/>
          <p14:tracePt t="77639" x="9440863" y="4300538"/>
          <p14:tracePt t="77655" x="9453563" y="4300538"/>
          <p14:tracePt t="77663" x="9466263" y="4300538"/>
          <p14:tracePt t="77676" x="9466263" y="4287838"/>
          <p14:tracePt t="77693" x="9493250" y="4287838"/>
          <p14:tracePt t="77695" x="9505950" y="4275138"/>
          <p14:tracePt t="77709" x="9505950" y="4262438"/>
          <p14:tracePt t="77726" x="9518650" y="4262438"/>
          <p14:tracePt t="77728" x="9518650" y="4249738"/>
          <p14:tracePt t="77743" x="9531350" y="4249738"/>
          <p14:tracePt t="77760" x="9544050" y="4249738"/>
          <p14:tracePt t="77791" x="9544050" y="4235450"/>
          <p14:tracePt t="81361" x="9531350" y="4235450"/>
          <p14:tracePt t="81367" x="9505950" y="4222750"/>
          <p14:tracePt t="81377" x="9480550" y="4222750"/>
          <p14:tracePt t="81392" x="9415463" y="4210050"/>
          <p14:tracePt t="81410" x="9375775" y="4210050"/>
          <p14:tracePt t="81412" x="9350375" y="4210050"/>
          <p14:tracePt t="81426" x="9299575" y="4210050"/>
          <p14:tracePt t="81442" x="9234488" y="4210050"/>
          <p14:tracePt t="81459" x="9182100" y="4210050"/>
          <p14:tracePt t="81476" x="9131300" y="4222750"/>
          <p14:tracePt t="81492" x="9105900" y="4222750"/>
          <p14:tracePt t="81507" x="9091613" y="4222750"/>
          <p14:tracePt t="81523" x="9053513" y="4249738"/>
          <p14:tracePt t="81540" x="8988425" y="4249738"/>
          <p14:tracePt t="81556" x="8897938" y="4262438"/>
          <p14:tracePt t="81573" x="8782050" y="4262438"/>
          <p14:tracePt t="81574" x="8731250" y="4262438"/>
          <p14:tracePt t="81591" x="8666163" y="4262438"/>
          <p14:tracePt t="81607" x="8640763" y="4262438"/>
          <p14:tracePt t="81625" x="8613775" y="4262438"/>
          <p14:tracePt t="81641" x="8588375" y="4262438"/>
          <p14:tracePt t="81658" x="8447088" y="4249738"/>
          <p14:tracePt t="81675" x="8253413" y="4365625"/>
          <p14:tracePt t="81691" x="8188325" y="4519613"/>
          <p14:tracePt t="81708" x="8226425" y="4597400"/>
          <p14:tracePt t="81724" x="8356600" y="4597400"/>
          <p14:tracePt t="81726" x="8356600" y="4546600"/>
          <p14:tracePt t="81741" x="8407400" y="4546600"/>
          <p14:tracePt t="81897" x="8420100" y="4546600"/>
          <p14:tracePt t="81904" x="8434388" y="4546600"/>
          <p14:tracePt t="81911" x="8459788" y="4546600"/>
          <p14:tracePt t="81926" x="8459788" y="4533900"/>
          <p14:tracePt t="81928" x="8459788" y="4506913"/>
          <p14:tracePt t="81942" x="8459788" y="4481513"/>
          <p14:tracePt t="81960" x="8447088" y="4443413"/>
          <p14:tracePt t="81976" x="8447088" y="4430713"/>
          <p14:tracePt t="81993" x="8434388" y="4430713"/>
          <p14:tracePt t="82014" x="8420100" y="4416425"/>
          <p14:tracePt t="82018" x="8420100" y="4403725"/>
          <p14:tracePt t="82025" x="8407400" y="4391025"/>
          <p14:tracePt t="82042" x="8407400" y="4365625"/>
          <p14:tracePt t="82059" x="8382000" y="4340225"/>
          <p14:tracePt t="82076" x="8369300" y="4325938"/>
          <p14:tracePt t="82092" x="8356600" y="4313238"/>
          <p14:tracePt t="82108" x="8343900" y="4287838"/>
          <p14:tracePt t="82123" x="8343900" y="4275138"/>
          <p14:tracePt t="82140" x="8343900" y="4262438"/>
          <p14:tracePt t="82159" x="8343900" y="4235450"/>
          <p14:tracePt t="82177" x="8329613" y="4235450"/>
          <p14:tracePt t="82192" x="8316913" y="4222750"/>
          <p14:tracePt t="82195" x="8304213" y="4210050"/>
          <p14:tracePt t="82210" x="8304213" y="4197350"/>
          <p14:tracePt t="82225" x="8278813" y="4184650"/>
          <p14:tracePt t="82280" x="8278813" y="4171950"/>
          <p14:tracePt t="82288" x="8266113" y="4171950"/>
          <p14:tracePt t="82360" x="8266113" y="4159250"/>
          <p14:tracePt t="82416" x="8266113" y="4146550"/>
          <p14:tracePt t="82608" x="8266113" y="4132263"/>
          <p14:tracePt t="82640" x="8253413" y="4132263"/>
          <p14:tracePt t="82648" x="8240713" y="4132263"/>
          <p14:tracePt t="82664" x="8226425" y="4132263"/>
          <p14:tracePt t="82680" x="8201025" y="4146550"/>
          <p14:tracePt t="82693" x="8175625" y="4146550"/>
          <p14:tracePt t="82696" x="8162925" y="4146550"/>
          <p14:tracePt t="82709" x="8150225" y="4159250"/>
          <p14:tracePt t="82712" x="8123238" y="4159250"/>
          <p14:tracePt t="82726" x="8097838" y="4171950"/>
          <p14:tracePt t="82728" x="8085138" y="4171950"/>
          <p14:tracePt t="82743" x="8007350" y="4171950"/>
          <p14:tracePt t="82760" x="7891463" y="4171950"/>
          <p14:tracePt t="82776" x="7723188" y="4171950"/>
          <p14:tracePt t="82792" x="7594600" y="4171950"/>
          <p14:tracePt t="82794" x="7464425" y="4171950"/>
          <p14:tracePt t="82810" x="7270750" y="4171950"/>
          <p14:tracePt t="82826" x="6910388" y="4171950"/>
          <p14:tracePt t="82842" x="6380163" y="4171950"/>
          <p14:tracePt t="82859" x="5889625" y="4171950"/>
          <p14:tracePt t="82876" x="5424488" y="4146550"/>
          <p14:tracePt t="82892" x="5102225" y="4106863"/>
          <p14:tracePt t="82895" x="4946650" y="4106863"/>
          <p14:tracePt t="82909" x="4818063" y="4106863"/>
          <p14:tracePt t="82912" x="4700588" y="4094163"/>
          <p14:tracePt t="82926" x="4584700" y="4094163"/>
          <p14:tracePt t="82928" x="4494213" y="4094163"/>
          <p14:tracePt t="82943" x="4430713" y="4094163"/>
          <p14:tracePt t="82946" x="4352925" y="4106863"/>
          <p14:tracePt t="82960" x="4197350" y="4119563"/>
          <p14:tracePt t="82977" x="4119563" y="4119563"/>
          <p14:tracePt t="82992" x="3978275" y="4119563"/>
          <p14:tracePt t="83009" x="3925888" y="4119563"/>
          <p14:tracePt t="83012" x="3848100" y="4119563"/>
          <p14:tracePt t="83025" x="3681413" y="4094163"/>
          <p14:tracePt t="83042" x="3551238" y="4068763"/>
          <p14:tracePt t="83059" x="3448050" y="4056063"/>
          <p14:tracePt t="83075" x="3294063" y="4029075"/>
          <p14:tracePt t="83092" x="3151188" y="4016375"/>
          <p14:tracePt t="83095" x="3100388" y="4016375"/>
          <p14:tracePt t="83109" x="3060700" y="4016375"/>
          <p14:tracePt t="83112" x="3022600" y="4016375"/>
          <p14:tracePt t="83126" x="2995613" y="4016375"/>
          <p14:tracePt t="83129" x="2982913" y="4016375"/>
          <p14:tracePt t="83143" x="2970213" y="4016375"/>
          <p14:tracePt t="83146" x="2944813" y="4016375"/>
          <p14:tracePt t="83168" x="2932113" y="4016375"/>
          <p14:tracePt t="83177" x="2919413" y="4016375"/>
          <p14:tracePt t="83192" x="2906713" y="4016375"/>
          <p14:tracePt t="83195" x="2892425" y="4016375"/>
          <p14:tracePt t="83210" x="2867025" y="4016375"/>
          <p14:tracePt t="83213" x="2854325" y="4016375"/>
          <p14:tracePt t="83226" x="2801938" y="4016375"/>
          <p14:tracePt t="83243" x="2738438" y="4016375"/>
          <p14:tracePt t="83259" x="2711450" y="4016375"/>
          <p14:tracePt t="83399" x="2698750" y="4016375"/>
          <p14:tracePt t="83408" x="2686050" y="4016375"/>
          <p14:tracePt t="83415" x="2673350" y="4016375"/>
          <p14:tracePt t="83431" x="2660650" y="4029075"/>
          <p14:tracePt t="83441" x="2647950" y="4041775"/>
          <p14:tracePt t="83457" x="2622550" y="4041775"/>
          <p14:tracePt t="83475" x="2608263" y="4056063"/>
          <p14:tracePt t="83518" x="2595563" y="4056063"/>
          <p14:tracePt t="83592" x="2582863" y="4068763"/>
          <p14:tracePt t="83610" x="2570163" y="4068763"/>
          <p14:tracePt t="83626" x="2557463" y="4068763"/>
          <p14:tracePt t="83640" x="2544763" y="4068763"/>
          <p14:tracePt t="83656" x="2532063" y="4068763"/>
          <p14:tracePt t="83688" x="2517775" y="4068763"/>
          <p14:tracePt t="83704" x="2505075" y="4068763"/>
          <p14:tracePt t="83720" x="2492375" y="4068763"/>
          <p14:tracePt t="83728" x="2479675" y="4068763"/>
          <p14:tracePt t="83743" x="2466975" y="4068763"/>
          <p14:tracePt t="83761" x="2441575" y="4056063"/>
          <p14:tracePt t="83945" x="2441575" y="4041775"/>
          <p14:tracePt t="83952" x="2441575" y="4029075"/>
          <p14:tracePt t="83960" x="2441575" y="4016375"/>
          <p14:tracePt t="83976" x="2427288" y="4003675"/>
          <p14:tracePt t="83993" x="2414588" y="3990975"/>
          <p14:tracePt t="84010" x="2414588" y="3978275"/>
          <p14:tracePt t="84020" x="2414588" y="3965575"/>
          <p14:tracePt t="84040" x="2401888" y="3965575"/>
          <p14:tracePt t="84057" x="2389188" y="3951288"/>
          <p14:tracePt t="84064" x="2376488" y="3938588"/>
          <p14:tracePt t="84076" x="2363788" y="3913188"/>
          <p14:tracePt t="84092" x="2363788" y="3900488"/>
          <p14:tracePt t="84109" x="2351088" y="3887788"/>
          <p14:tracePt t="84125" x="2351088" y="3875088"/>
          <p14:tracePt t="84153" x="2351088" y="3862388"/>
          <p14:tracePt t="84168" x="2351088" y="3848100"/>
          <p14:tracePt t="84177" x="2351088" y="3835400"/>
          <p14:tracePt t="84192" x="2351088" y="3822700"/>
          <p14:tracePt t="84209" x="2351088" y="3810000"/>
          <p14:tracePt t="84233" x="2363788" y="3797300"/>
          <p14:tracePt t="84249" x="2376488" y="3771900"/>
          <p14:tracePt t="84259" x="2401888" y="3771900"/>
          <p14:tracePt t="84276" x="2401888" y="3757613"/>
          <p14:tracePt t="84280" x="2427288" y="3744913"/>
          <p14:tracePt t="84296" x="2454275" y="3719513"/>
          <p14:tracePt t="84309" x="2466975" y="3719513"/>
          <p14:tracePt t="84313" x="2492375" y="3706813"/>
          <p14:tracePt t="84326" x="2492375" y="3694113"/>
          <p14:tracePt t="84329" x="2517775" y="3694113"/>
          <p14:tracePt t="84449" x="2517775" y="3706813"/>
          <p14:tracePt t="84456" x="2532063" y="3732213"/>
          <p14:tracePt t="84464" x="2544763" y="3744913"/>
          <p14:tracePt t="84492" x="2557463" y="3810000"/>
          <p14:tracePt t="84507" x="2570163" y="3822700"/>
          <p14:tracePt t="84524" x="2570163" y="3848100"/>
          <p14:tracePt t="84541" x="2570163" y="3862388"/>
          <p14:tracePt t="84543" x="2570163" y="3875088"/>
          <p14:tracePt t="84557" x="2557463" y="3887788"/>
          <p14:tracePt t="84560" x="2557463" y="3913188"/>
          <p14:tracePt t="84575" x="2532063" y="3951288"/>
          <p14:tracePt t="84591" x="2517775" y="3990975"/>
          <p14:tracePt t="84607" x="2517775" y="4003675"/>
          <p14:tracePt t="84609" x="2505075" y="4029075"/>
          <p14:tracePt t="84624" x="2492375" y="4041775"/>
          <p14:tracePt t="84655" x="2492375" y="4056063"/>
          <p14:tracePt t="84671" x="2492375" y="4068763"/>
          <p14:tracePt t="84679" x="2492375" y="4081463"/>
          <p14:tracePt t="84808" x="2479675" y="4081463"/>
          <p14:tracePt t="84816" x="2466975" y="4081463"/>
          <p14:tracePt t="84828" x="2454275" y="4081463"/>
          <p14:tracePt t="84832" x="2441575" y="4081463"/>
          <p14:tracePt t="84842" x="2427288" y="4068763"/>
          <p14:tracePt t="84859" x="2401888" y="4068763"/>
          <p14:tracePt t="86286" x="2479675" y="4068763"/>
          <p14:tracePt t="86294" x="2505075" y="4068763"/>
          <p14:tracePt t="86302" x="2544763" y="4068763"/>
          <p14:tracePt t="86322" x="2622550" y="4068763"/>
          <p14:tracePt t="86340" x="2725738" y="4068763"/>
          <p14:tracePt t="86356" x="2867025" y="4068763"/>
          <p14:tracePt t="86358" x="2932113" y="4068763"/>
          <p14:tracePt t="86373" x="3035300" y="4068763"/>
          <p14:tracePt t="86390" x="3216275" y="4094163"/>
          <p14:tracePt t="86407" x="3397250" y="4119563"/>
          <p14:tracePt t="86423" x="3473450" y="4132263"/>
          <p14:tracePt t="86425" x="3551238" y="4132263"/>
          <p14:tracePt t="86440" x="3641725" y="4132263"/>
          <p14:tracePt t="86456" x="3719513" y="4132263"/>
          <p14:tracePt t="86473" x="3835400" y="4132263"/>
          <p14:tracePt t="86490" x="4003675" y="4132263"/>
          <p14:tracePt t="86506" x="4249738" y="4132263"/>
          <p14:tracePt t="86523" x="4546600" y="4132263"/>
          <p14:tracePt t="86539" x="4881563" y="4132263"/>
          <p14:tracePt t="86556" x="5243513" y="4132263"/>
          <p14:tracePt t="86559" x="5399088" y="4146550"/>
          <p14:tracePt t="86573" x="5553075" y="4146550"/>
          <p14:tracePt t="86590" x="5799138" y="4146550"/>
          <p14:tracePt t="86607" x="6005513" y="4159250"/>
          <p14:tracePt t="86623" x="6057900" y="4171950"/>
          <p14:tracePt t="86624" x="6161088" y="4171950"/>
          <p14:tracePt t="86640" x="6342063" y="4197350"/>
          <p14:tracePt t="86656" x="6483350" y="4210050"/>
          <p14:tracePt t="86674" x="6573838" y="4210050"/>
          <p14:tracePt t="86691" x="6626225" y="4210050"/>
          <p14:tracePt t="86708" x="6638925" y="4210050"/>
          <p14:tracePt t="90368" x="6638925" y="4222750"/>
          <p14:tracePt t="90472" x="6638925" y="4235450"/>
          <p14:tracePt t="90648" x="6638925" y="4249738"/>
          <p14:tracePt t="90672" x="6638925" y="4262438"/>
          <p14:tracePt t="90704" x="6638925" y="4275138"/>
          <p14:tracePt t="90711" x="6626225" y="4275138"/>
          <p14:tracePt t="90723" x="6611938" y="4287838"/>
          <p14:tracePt t="90740" x="6599238" y="4313238"/>
          <p14:tracePt t="90743" x="6573838" y="4325938"/>
          <p14:tracePt t="90757" x="6561138" y="4352925"/>
          <p14:tracePt t="90760" x="6535738" y="4365625"/>
          <p14:tracePt t="90775" x="6496050" y="4391025"/>
          <p14:tracePt t="90790" x="6483350" y="4403725"/>
          <p14:tracePt t="90792" x="6470650" y="4416425"/>
          <p14:tracePt t="90808" x="6432550" y="4430713"/>
          <p14:tracePt t="90824" x="6418263" y="4456113"/>
          <p14:tracePt t="90840" x="6354763" y="4494213"/>
          <p14:tracePt t="90857" x="6302375" y="4506913"/>
          <p14:tracePt t="90860" x="6237288" y="4546600"/>
          <p14:tracePt t="90873" x="6030913" y="4610100"/>
          <p14:tracePt t="90890" x="5824538" y="4649788"/>
          <p14:tracePt t="90907" x="5592763" y="4662488"/>
          <p14:tracePt t="90923" x="5399088" y="4675188"/>
          <p14:tracePt t="90940" x="5281613" y="4687888"/>
          <p14:tracePt t="90944" x="5218113" y="4700588"/>
          <p14:tracePt t="90959" x="5178425" y="4700588"/>
          <p14:tracePt t="90973" x="5114925" y="4713288"/>
          <p14:tracePt t="90977" x="5062538" y="4727575"/>
          <p14:tracePt t="90990" x="4972050" y="4740275"/>
          <p14:tracePt t="90993" x="4894263" y="4765675"/>
          <p14:tracePt t="91008" x="4791075" y="4765675"/>
          <p14:tracePt t="91024" x="4675188" y="4778375"/>
          <p14:tracePt t="91041" x="4610100" y="4778375"/>
          <p14:tracePt t="91043" x="4572000" y="4778375"/>
          <p14:tracePt t="91057" x="4519613" y="4778375"/>
          <p14:tracePt t="91059" x="4481513" y="4778375"/>
          <p14:tracePt t="91073" x="4365625" y="4778375"/>
          <p14:tracePt t="91090" x="4249738" y="4765675"/>
          <p14:tracePt t="91107" x="4184650" y="4765675"/>
          <p14:tracePt t="91123" x="4119563" y="4765675"/>
          <p14:tracePt t="91138" x="4094163" y="4765675"/>
          <p14:tracePt t="91158" x="4081463" y="4765675"/>
          <p14:tracePt t="91171" x="4068763" y="4765675"/>
          <p14:tracePt t="91187" x="4041775" y="4765675"/>
          <p14:tracePt t="91205" x="4016375" y="4752975"/>
          <p14:tracePt t="91207" x="4003675" y="4752975"/>
          <p14:tracePt t="91223" x="3978275" y="4740275"/>
          <p14:tracePt t="91240" x="3965575" y="4740275"/>
          <p14:tracePt t="91263" x="3951288" y="4740275"/>
          <p14:tracePt t="91279" x="3938588" y="4740275"/>
          <p14:tracePt t="91289" x="3925888" y="4740275"/>
          <p14:tracePt t="91306" x="3913188" y="4740275"/>
          <p14:tracePt t="91323" x="3887788" y="4740275"/>
          <p14:tracePt t="91340" x="3875088" y="4740275"/>
          <p14:tracePt t="91344" x="3862388" y="4740275"/>
          <p14:tracePt t="91357" x="3848100" y="4740275"/>
          <p14:tracePt t="91385" x="3835400" y="4740275"/>
          <p14:tracePt t="91408" x="3822700" y="4740275"/>
          <p14:tracePt t="91432" x="3810000" y="4740275"/>
          <p14:tracePt t="91448" x="3797300" y="4740275"/>
          <p14:tracePt t="91458" x="3784600" y="4740275"/>
          <p14:tracePt t="91474" x="3771900" y="4740275"/>
          <p14:tracePt t="91483" x="3757613" y="4740275"/>
          <p14:tracePt t="91489" x="3744913" y="4740275"/>
          <p14:tracePt t="91507" x="3732213" y="4740275"/>
          <p14:tracePt t="91523" x="3694113" y="4740275"/>
          <p14:tracePt t="91540" x="3668713" y="4740275"/>
          <p14:tracePt t="91543" x="3654425" y="4740275"/>
          <p14:tracePt t="91568" x="3641725" y="4752975"/>
          <p14:tracePt t="91584" x="3629025" y="4752975"/>
          <p14:tracePt t="91600" x="3616325" y="4752975"/>
          <p14:tracePt t="91624" x="3603625" y="4752975"/>
          <p14:tracePt t="91632" x="3590925" y="4752975"/>
          <p14:tracePt t="91647" x="3578225" y="4752975"/>
          <p14:tracePt t="91664" x="3563938" y="4752975"/>
          <p14:tracePt t="91680" x="3538538" y="4765675"/>
          <p14:tracePt t="91696" x="3525838" y="4765675"/>
          <p14:tracePt t="91707" x="3500438" y="4765675"/>
          <p14:tracePt t="91723" x="3460750" y="4778375"/>
          <p14:tracePt t="91740" x="3409950" y="4778375"/>
          <p14:tracePt t="91757" x="3397250" y="4778375"/>
          <p14:tracePt t="91760" x="3384550" y="4778375"/>
          <p14:tracePt t="91775" x="3370263" y="4778375"/>
          <p14:tracePt t="91790" x="3357563" y="4778375"/>
          <p14:tracePt t="91793" x="3332163" y="4765675"/>
          <p14:tracePt t="91808" x="3319463" y="4765675"/>
          <p14:tracePt t="91824" x="3294063" y="4765675"/>
          <p14:tracePt t="91842" x="3279775" y="4765675"/>
          <p14:tracePt t="91859" x="3267075" y="4765675"/>
          <p14:tracePt t="91880" x="3254375" y="4765675"/>
          <p14:tracePt t="91890" x="3241675" y="4765675"/>
          <p14:tracePt t="91906" x="3228975" y="4765675"/>
          <p14:tracePt t="91923" x="3216275" y="4765675"/>
          <p14:tracePt t="92024" x="3203575" y="4765675"/>
          <p14:tracePt t="92031" x="3203575" y="4752975"/>
          <p14:tracePt t="92080" x="3189288" y="4752975"/>
          <p14:tracePt t="92088" x="3189288" y="4740275"/>
          <p14:tracePt t="92104" x="3176588" y="4740275"/>
          <p14:tracePt t="92120" x="3163888" y="4740275"/>
          <p14:tracePt t="92128" x="3163888" y="4727575"/>
          <p14:tracePt t="92140" x="3151188" y="4727575"/>
          <p14:tracePt t="92143" x="3138488" y="4727575"/>
          <p14:tracePt t="92160" x="3125788" y="4727575"/>
          <p14:tracePt t="92173" x="3125788" y="4713288"/>
          <p14:tracePt t="92176" x="3100388" y="4713288"/>
          <p14:tracePt t="92190" x="3086100" y="4713288"/>
          <p14:tracePt t="92207" x="3060700" y="4700588"/>
          <p14:tracePt t="92224" x="3048000" y="4687888"/>
          <p14:tracePt t="92241" x="3035300" y="4687888"/>
          <p14:tracePt t="92262" x="3022600" y="4687888"/>
          <p14:tracePt t="92278" x="3009900" y="4675188"/>
          <p14:tracePt t="92287" x="2995613" y="4675188"/>
          <p14:tracePt t="92304" x="2970213" y="4675188"/>
          <p14:tracePt t="92321" x="2932113" y="4662488"/>
          <p14:tracePt t="92337" x="2906713" y="4649788"/>
          <p14:tracePt t="92354" x="2892425" y="4649788"/>
          <p14:tracePt t="92392" x="2879725" y="4637088"/>
          <p14:tracePt t="92407" x="2879725" y="4624388"/>
          <p14:tracePt t="92415" x="2867025" y="4624388"/>
          <p14:tracePt t="92423" x="2867025" y="4610100"/>
          <p14:tracePt t="92439" x="2854325" y="4584700"/>
          <p14:tracePt t="92455" x="2854325" y="4572000"/>
          <p14:tracePt t="92457" x="2841625" y="4559300"/>
          <p14:tracePt t="92472" x="2841625" y="4533900"/>
          <p14:tracePt t="92474" x="2841625" y="4519613"/>
          <p14:tracePt t="92487" x="2841625" y="4494213"/>
          <p14:tracePt t="92504" x="2867025" y="4443413"/>
          <p14:tracePt t="92521" x="2879725" y="4391025"/>
          <p14:tracePt t="92537" x="2906713" y="4352925"/>
          <p14:tracePt t="92554" x="2944813" y="4287838"/>
          <p14:tracePt t="92571" x="2995613" y="4249738"/>
          <p14:tracePt t="92587" x="3035300" y="4210050"/>
          <p14:tracePt t="92605" x="3060700" y="4184650"/>
          <p14:tracePt t="92621" x="3086100" y="4171950"/>
          <p14:tracePt t="92623" x="3100388" y="4171950"/>
          <p14:tracePt t="92638" x="3138488" y="4146550"/>
          <p14:tracePt t="92655" x="3176588" y="4146550"/>
          <p14:tracePt t="92656" x="3216275" y="4132263"/>
          <p14:tracePt t="92671" x="3279775" y="4132263"/>
          <p14:tracePt t="92672" x="3332163" y="4132263"/>
          <p14:tracePt t="92688" x="3487738" y="4119563"/>
          <p14:tracePt t="92707" x="3629025" y="4119563"/>
          <p14:tracePt t="92723" x="3694113" y="4119563"/>
          <p14:tracePt t="92739" x="3784600" y="4119563"/>
          <p14:tracePt t="92756" x="3925888" y="4119563"/>
          <p14:tracePt t="92773" x="4081463" y="4119563"/>
          <p14:tracePt t="92776" x="4184650" y="4119563"/>
          <p14:tracePt t="92790" x="4300538" y="4119563"/>
          <p14:tracePt t="92793" x="4456113" y="4159250"/>
          <p14:tracePt t="92806" x="4649788" y="4171950"/>
          <p14:tracePt t="92809" x="4778375" y="4197350"/>
          <p14:tracePt t="92824" x="5127625" y="4275138"/>
          <p14:tracePt t="92840" x="5359400" y="4325938"/>
          <p14:tracePt t="92856" x="5462588" y="4340225"/>
          <p14:tracePt t="92859" x="5527675" y="4365625"/>
          <p14:tracePt t="92873" x="5580063" y="4378325"/>
          <p14:tracePt t="92875" x="5605463" y="4391025"/>
          <p14:tracePt t="92889" x="5643563" y="4403725"/>
          <p14:tracePt t="92908" x="5656263" y="4416425"/>
          <p14:tracePt t="92984" x="5656263" y="4430713"/>
          <p14:tracePt t="92994" x="5656263" y="4443413"/>
          <p14:tracePt t="93008" x="5656263" y="4468813"/>
          <p14:tracePt t="93024" x="5656263" y="4494213"/>
          <p14:tracePt t="93040" x="5656263" y="4506913"/>
          <p14:tracePt t="93043" x="5656263" y="4519613"/>
          <p14:tracePt t="93056" x="5656263" y="4533900"/>
          <p14:tracePt t="93072" x="5656263" y="4546600"/>
          <p14:tracePt t="93074" x="5643563" y="4559300"/>
          <p14:tracePt t="93088" x="5643563" y="4572000"/>
          <p14:tracePt t="93105" x="5630863" y="4584700"/>
          <p14:tracePt t="93123" x="5618163" y="4597400"/>
          <p14:tracePt t="93139" x="5605463" y="4624388"/>
          <p14:tracePt t="93156" x="5592763" y="4624388"/>
          <p14:tracePt t="93159" x="5592763" y="4637088"/>
          <p14:tracePt t="93173" x="5580063" y="4637088"/>
          <p14:tracePt t="93176" x="5580063" y="4649788"/>
          <p14:tracePt t="93190" x="5565775" y="4649788"/>
          <p14:tracePt t="93192" x="5553075" y="4662488"/>
          <p14:tracePt t="93216" x="5540375" y="4662488"/>
          <p14:tracePt t="93232" x="5527675" y="4662488"/>
          <p14:tracePt t="93368" x="5514975" y="4662488"/>
          <p14:tracePt t="93409" x="5502275" y="4662488"/>
          <p14:tracePt t="93518" x="5489575" y="4662488"/>
          <p14:tracePt t="93526" x="5475288" y="4662488"/>
          <p14:tracePt t="93534" x="5462588" y="4662488"/>
          <p14:tracePt t="93554" x="5437188" y="4649788"/>
          <p14:tracePt t="95825" x="5449888" y="4649788"/>
          <p14:tracePt t="95840" x="5449888" y="4637088"/>
          <p14:tracePt t="107544" x="5424488" y="4637088"/>
          <p14:tracePt t="107551" x="5372100" y="4637088"/>
          <p14:tracePt t="107558" x="5256213" y="4637088"/>
          <p14:tracePt t="107568" x="5165725" y="4637088"/>
          <p14:tracePt t="107583" x="4921250" y="4610100"/>
          <p14:tracePt t="107600" x="4675188" y="4572000"/>
          <p14:tracePt t="107616" x="4443413" y="4533900"/>
          <p14:tracePt t="107634" x="4275138" y="4519613"/>
          <p14:tracePt t="107651" x="4146550" y="4519613"/>
          <p14:tracePt t="107667" x="4068763" y="4519613"/>
          <p14:tracePt t="107684" x="4029075" y="4519613"/>
          <p14:tracePt t="107701" x="4016375" y="4519613"/>
          <p14:tracePt t="107702" x="4003675" y="4519613"/>
          <p14:tracePt t="107717" x="3990975" y="4546600"/>
          <p14:tracePt t="107719" x="3978275" y="4624388"/>
          <p14:tracePt t="107735" x="4029075" y="4818063"/>
          <p14:tracePt t="107751" x="4275138" y="4921250"/>
          <p14:tracePt t="107766" x="4456113" y="4933950"/>
          <p14:tracePt t="107767" x="4610100" y="4933950"/>
          <p14:tracePt t="107783" x="4856163" y="4908550"/>
          <p14:tracePt t="107856" x="4868863" y="4894263"/>
          <p14:tracePt t="107863" x="4868863" y="4856163"/>
          <p14:tracePt t="107880" x="4868863" y="4830763"/>
          <p14:tracePt t="107904" x="4868863" y="4843463"/>
          <p14:tracePt t="107911" x="4868863" y="4818063"/>
          <p14:tracePt t="107918" x="4868863" y="4803775"/>
          <p14:tracePt t="107935" x="4830763" y="4727575"/>
          <p14:tracePt t="107951" x="4803775" y="4765675"/>
          <p14:tracePt t="107953" x="4803775" y="4752975"/>
          <p14:tracePt t="107975" x="4803775" y="4727575"/>
          <p14:tracePt t="108015" x="4791075" y="4727575"/>
          <p14:tracePt t="108023" x="4791075" y="4713288"/>
          <p14:tracePt t="108034" x="4752975" y="4700588"/>
          <p14:tracePt t="108052" x="4727575" y="4637088"/>
          <p14:tracePt t="108068" x="4662488" y="4610100"/>
          <p14:tracePt t="108084" x="4624388" y="4610100"/>
          <p14:tracePt t="108101" x="4519613" y="4610100"/>
          <p14:tracePt t="108103" x="4506913" y="4610100"/>
          <p14:tracePt t="108118" x="4468813" y="4610100"/>
          <p14:tracePt t="108119" x="4456113" y="4610100"/>
          <p14:tracePt t="108135" x="4443413" y="4610100"/>
          <p14:tracePt t="108151" x="4416425" y="4610100"/>
          <p14:tracePt t="108168" x="4403725" y="4610100"/>
          <p14:tracePt t="108184" x="4378325" y="4597400"/>
          <p14:tracePt t="108201" x="4340225" y="4597400"/>
          <p14:tracePt t="108217" x="4249738" y="4597400"/>
          <p14:tracePt t="108234" x="4197350" y="4597400"/>
          <p14:tracePt t="108251" x="4184650" y="4597400"/>
          <p14:tracePt t="108344" x="4159250" y="4597400"/>
          <p14:tracePt t="108353" x="4119563" y="4597400"/>
          <p14:tracePt t="108359" x="4106863" y="4610100"/>
          <p14:tracePt t="108385" x="3965575" y="4675188"/>
          <p14:tracePt t="108402" x="3848100" y="4727575"/>
          <p14:tracePt t="108418" x="3694113" y="4803775"/>
          <p14:tracePt t="108434" x="3563938" y="4868863"/>
          <p14:tracePt t="108450" x="3422650" y="4921250"/>
          <p14:tracePt t="108466" x="3294063" y="4972050"/>
          <p14:tracePt t="108483" x="3138488" y="5037138"/>
          <p14:tracePt t="108501" x="2970213" y="5102225"/>
          <p14:tracePt t="108502" x="2919413" y="5114925"/>
          <p14:tracePt t="108518" x="2841625" y="5127625"/>
          <p14:tracePt t="108519" x="2801938" y="5140325"/>
          <p14:tracePt t="108534" x="2751138" y="5140325"/>
          <p14:tracePt t="108552" x="2660650" y="5127625"/>
          <p14:tracePt t="108567" x="2582863" y="5114925"/>
          <p14:tracePt t="108584" x="2492375" y="5087938"/>
          <p14:tracePt t="108601" x="2427288" y="5062538"/>
          <p14:tracePt t="108617" x="2338388" y="5037138"/>
          <p14:tracePt t="108634" x="2247900" y="5011738"/>
          <p14:tracePt t="108651" x="2170113" y="4984750"/>
          <p14:tracePt t="108667" x="2105025" y="4972050"/>
          <p14:tracePt t="108684" x="2054225" y="4946650"/>
          <p14:tracePt t="108701" x="2014538" y="4933950"/>
          <p14:tracePt t="108703" x="2001838" y="4933950"/>
          <p14:tracePt t="108717" x="1963738" y="4921250"/>
          <p14:tracePt t="108719" x="1936750" y="4908550"/>
          <p14:tracePt t="108735" x="1898650" y="4894263"/>
          <p14:tracePt t="108736" x="1860550" y="4881563"/>
          <p14:tracePt t="108751" x="1782763" y="4868863"/>
          <p14:tracePt t="108766" x="1755775" y="4868863"/>
          <p14:tracePt t="108767" x="1717675" y="4856163"/>
          <p14:tracePt t="108783" x="1679575" y="4856163"/>
          <p14:tracePt t="108799" x="1627188" y="4856163"/>
          <p14:tracePt t="108816" x="1601788" y="4843463"/>
          <p14:tracePt t="108832" x="1549400" y="4843463"/>
          <p14:tracePt t="108849" x="1524000" y="4843463"/>
          <p14:tracePt t="108866" x="1498600" y="4843463"/>
          <p14:tracePt t="108883" x="1471613" y="4843463"/>
          <p14:tracePt t="108900" x="1458913" y="4843463"/>
          <p14:tracePt t="108918" x="1446213" y="4843463"/>
          <p14:tracePt t="108934" x="1433513" y="4843463"/>
          <p14:tracePt t="108951" x="1395413" y="4843463"/>
          <p14:tracePt t="108967" x="1355725" y="4843463"/>
          <p14:tracePt t="108968" x="1304925" y="4843463"/>
          <p14:tracePt t="108983" x="1214438" y="4843463"/>
          <p14:tracePt t="109000" x="1149350" y="4843463"/>
          <p14:tracePt t="109017" x="1098550" y="4843463"/>
          <p14:tracePt t="109033" x="1084263" y="4843463"/>
          <p14:tracePt t="109055" x="1071563" y="4843463"/>
          <p14:tracePt t="109079" x="1058863" y="4856163"/>
          <p14:tracePt t="109087" x="1046163" y="4868863"/>
          <p14:tracePt t="109102" x="1033463" y="4894263"/>
          <p14:tracePt t="109117" x="1020763" y="4894263"/>
          <p14:tracePt t="109118" x="1008063" y="4921250"/>
          <p14:tracePt t="109134" x="968375" y="4946650"/>
          <p14:tracePt t="109150" x="955675" y="4972050"/>
          <p14:tracePt t="109167" x="942975" y="4984750"/>
          <p14:tracePt t="109183" x="930275" y="5011738"/>
          <p14:tracePt t="109200" x="917575" y="5024438"/>
          <p14:tracePt t="109217" x="903288" y="5024438"/>
          <p14:tracePt t="109233" x="903288" y="5049838"/>
          <p14:tracePt t="109250" x="877888" y="5062538"/>
          <p14:tracePt t="109267" x="877888" y="5075238"/>
          <p14:tracePt t="109284" x="865188" y="5075238"/>
          <p14:tracePt t="109300" x="839788" y="5102225"/>
          <p14:tracePt t="109317" x="827088" y="5114925"/>
          <p14:tracePt t="109319" x="814388" y="5114925"/>
          <p14:tracePt t="109334" x="787400" y="5140325"/>
          <p14:tracePt t="109351" x="762000" y="5165725"/>
          <p14:tracePt t="109367" x="736600" y="5165725"/>
          <p14:tracePt t="109368" x="736600" y="5178425"/>
          <p14:tracePt t="109383" x="709613" y="5205413"/>
          <p14:tracePt t="109400" x="684213" y="5230813"/>
          <p14:tracePt t="109416" x="684213" y="5256213"/>
          <p14:tracePt t="109433" x="658813" y="5295900"/>
          <p14:tracePt t="109450" x="658813" y="5334000"/>
          <p14:tracePt t="109467" x="633413" y="5372100"/>
          <p14:tracePt t="109484" x="606425" y="5424488"/>
          <p14:tracePt t="109500" x="581025" y="5489575"/>
          <p14:tracePt t="109502" x="568325" y="5514975"/>
          <p14:tracePt t="109517" x="568325" y="5540375"/>
          <p14:tracePt t="109519" x="568325" y="5580063"/>
          <p14:tracePt t="109533" x="568325" y="5605463"/>
          <p14:tracePt t="109535" x="555625" y="5618163"/>
          <p14:tracePt t="109550" x="555625" y="5670550"/>
          <p14:tracePt t="109567" x="555625" y="5695950"/>
          <p14:tracePt t="109583" x="555625" y="5708650"/>
          <p14:tracePt t="109600" x="555625" y="5721350"/>
          <p14:tracePt t="109616" x="555625" y="5746750"/>
          <p14:tracePt t="109647" x="555625" y="5759450"/>
          <p14:tracePt t="110593" x="555625" y="5773738"/>
          <p14:tracePt t="110600" x="568325" y="5786438"/>
          <p14:tracePt t="110616" x="568325" y="5799138"/>
          <p14:tracePt t="110635" x="593725" y="5837238"/>
          <p14:tracePt t="110652" x="620713" y="5864225"/>
          <p14:tracePt t="110669" x="633413" y="5876925"/>
          <p14:tracePt t="110685" x="633413" y="5889625"/>
          <p14:tracePt t="110688" x="646113" y="5902325"/>
          <p14:tracePt t="110704" x="658813" y="5902325"/>
          <p14:tracePt t="110752" x="658813" y="5915025"/>
          <p14:tracePt t="110759" x="671513" y="5915025"/>
          <p14:tracePt t="110770" x="671513" y="5927725"/>
          <p14:tracePt t="110793" x="684213" y="5940425"/>
          <p14:tracePt t="110832" x="696913" y="5954713"/>
          <p14:tracePt t="110848" x="709613" y="5967413"/>
          <p14:tracePt t="110864" x="723900" y="5967413"/>
          <p14:tracePt t="110880" x="736600" y="5980113"/>
          <p14:tracePt t="110888" x="774700" y="5980113"/>
          <p14:tracePt t="110903" x="787400" y="5980113"/>
          <p14:tracePt t="110919" x="814388" y="5992813"/>
          <p14:tracePt t="110936" x="852488" y="5992813"/>
          <p14:tracePt t="110952" x="890588" y="5992813"/>
          <p14:tracePt t="110968" x="917575" y="5992813"/>
          <p14:tracePt t="110971" x="930275" y="5992813"/>
          <p14:tracePt t="110985" x="955675" y="5992813"/>
          <p14:tracePt t="110988" x="968375" y="5992813"/>
          <p14:tracePt t="111001" x="1020763" y="5992813"/>
          <p14:tracePt t="111018" x="1046163" y="5992813"/>
          <p14:tracePt t="111035" x="1071563" y="5992813"/>
          <p14:tracePt t="111052" x="1098550" y="5992813"/>
          <p14:tracePt t="111069" x="1123950" y="6005513"/>
          <p14:tracePt t="111072" x="1136650" y="6005513"/>
          <p14:tracePt t="111086" x="1149350" y="6005513"/>
          <p14:tracePt t="111102" x="1162050" y="6005513"/>
          <p14:tracePt t="111104" x="1174750" y="6005513"/>
          <p14:tracePt t="111119" x="1201738" y="6005513"/>
          <p14:tracePt t="111136" x="1227138" y="6005513"/>
          <p14:tracePt t="111152" x="1227138" y="6018213"/>
          <p14:tracePt t="111169" x="1239838" y="6018213"/>
          <p14:tracePt t="111187" x="1252538" y="6018213"/>
          <p14:tracePt t="111201" x="1265238" y="6018213"/>
          <p14:tracePt t="111218" x="1277938" y="6018213"/>
          <p14:tracePt t="111235" x="1292225" y="6030913"/>
          <p14:tracePt t="111251" x="1317625" y="6030913"/>
          <p14:tracePt t="111268" x="1317625" y="6043613"/>
          <p14:tracePt t="111873" x="1330325" y="6043613"/>
          <p14:tracePt t="111879" x="1343025" y="6043613"/>
          <p14:tracePt t="111888" x="1355725" y="6043613"/>
          <p14:tracePt t="111904" x="1368425" y="6043613"/>
          <p14:tracePt t="111918" x="1382713" y="6043613"/>
          <p14:tracePt t="111920" x="1395413" y="6043613"/>
          <p14:tracePt t="111936" x="1420813" y="6043613"/>
          <p14:tracePt t="111952" x="1446213" y="6057900"/>
          <p14:tracePt t="111968" x="1471613" y="6057900"/>
          <p14:tracePt t="111984" x="1498600" y="6057900"/>
          <p14:tracePt t="111987" x="1511300" y="6057900"/>
          <p14:tracePt t="112001" x="1549400" y="6057900"/>
          <p14:tracePt t="112018" x="1614488" y="6057900"/>
          <p14:tracePt t="112035" x="1665288" y="6057900"/>
          <p14:tracePt t="112051" x="1704975" y="6057900"/>
          <p14:tracePt t="112068" x="1782763" y="6070600"/>
          <p14:tracePt t="112071" x="1820863" y="6070600"/>
          <p14:tracePt t="112085" x="1911350" y="6070600"/>
          <p14:tracePt t="112088" x="1963738" y="6070600"/>
          <p14:tracePt t="112101" x="2027238" y="6070600"/>
          <p14:tracePt t="112104" x="2105025" y="6070600"/>
          <p14:tracePt t="112118" x="2182813" y="6070600"/>
          <p14:tracePt t="112120" x="2247900" y="6070600"/>
          <p14:tracePt t="112135" x="2298700" y="6070600"/>
          <p14:tracePt t="112152" x="2414588" y="6070600"/>
          <p14:tracePt t="112168" x="2454275" y="6070600"/>
          <p14:tracePt t="112171" x="2505075" y="6070600"/>
          <p14:tracePt t="112185" x="2557463" y="6070600"/>
          <p14:tracePt t="112187" x="2635250" y="6070600"/>
          <p14:tracePt t="112202" x="2801938" y="6070600"/>
          <p14:tracePt t="112218" x="2995613" y="6083300"/>
          <p14:tracePt t="112235" x="3176588" y="6083300"/>
          <p14:tracePt t="112251" x="3306763" y="6083300"/>
          <p14:tracePt t="112268" x="3384550" y="6083300"/>
          <p14:tracePt t="112328" x="3397250" y="6083300"/>
          <p14:tracePt t="112344" x="3409950" y="6083300"/>
          <p14:tracePt t="112361" x="3422650" y="6083300"/>
          <p14:tracePt t="112464" x="3435350" y="6083300"/>
          <p14:tracePt t="112496" x="3435350" y="6070600"/>
          <p14:tracePt t="112520" x="3448050" y="6070600"/>
          <p14:tracePt t="112543" x="3460750" y="6070600"/>
          <p14:tracePt t="112550" x="3473450" y="6070600"/>
          <p14:tracePt t="112574" x="3487738" y="6070600"/>
          <p14:tracePt t="112590" x="3500438" y="6070600"/>
          <p14:tracePt t="112598" x="3513138" y="6070600"/>
          <p14:tracePt t="112638" x="3513138" y="6083300"/>
          <p14:tracePt t="112670" x="3525838" y="6083300"/>
          <p14:tracePt t="112679" x="3538538" y="6083300"/>
          <p14:tracePt t="112695" x="3563938" y="6083300"/>
          <p14:tracePt t="112703" x="3590925" y="6083300"/>
          <p14:tracePt t="112716" x="3603625" y="6083300"/>
          <p14:tracePt t="112718" x="3629025" y="6083300"/>
          <p14:tracePt t="112733" x="3654425" y="6083300"/>
          <p14:tracePt t="112736" x="3681413" y="6083300"/>
          <p14:tracePt t="112750" x="3719513" y="6083300"/>
          <p14:tracePt t="112752" x="3744913" y="6083300"/>
          <p14:tracePt t="112767" x="3771900" y="6083300"/>
          <p14:tracePt t="112784" x="3784600" y="6083300"/>
          <p14:tracePt t="112800" x="3797300" y="6083300"/>
          <p14:tracePt t="112802" x="3810000" y="6083300"/>
          <p14:tracePt t="112816" x="3835400" y="6083300"/>
          <p14:tracePt t="112833" x="3862388" y="6083300"/>
          <p14:tracePt t="112850" x="3887788" y="6083300"/>
          <p14:tracePt t="112867" x="3925888" y="6083300"/>
          <p14:tracePt t="112883" x="3965575" y="6083300"/>
          <p14:tracePt t="112900" x="4016375" y="6083300"/>
          <p14:tracePt t="112917" x="4041775" y="6083300"/>
          <p14:tracePt t="112919" x="4056063" y="6083300"/>
          <p14:tracePt t="112933" x="4094163" y="6083300"/>
          <p14:tracePt t="112935" x="4106863" y="6083300"/>
          <p14:tracePt t="112950" x="4132263" y="6083300"/>
          <p14:tracePt t="112951" x="4146550" y="6083300"/>
          <p14:tracePt t="112967" x="4197350" y="6083300"/>
          <p14:tracePt t="112983" x="4222750" y="6083300"/>
          <p14:tracePt t="113000" x="4235450" y="6083300"/>
          <p14:tracePt t="113002" x="4262438" y="6083300"/>
          <p14:tracePt t="113016" x="4287838" y="6083300"/>
          <p14:tracePt t="113033" x="4313238" y="6083300"/>
          <p14:tracePt t="113050" x="4365625" y="6083300"/>
          <p14:tracePt t="113066" x="4403725" y="6083300"/>
          <p14:tracePt t="113083" x="4443413" y="6083300"/>
          <p14:tracePt t="113100" x="4506913" y="6083300"/>
          <p14:tracePt t="113116" x="4572000" y="6083300"/>
          <p14:tracePt t="113119" x="4597400" y="6083300"/>
          <p14:tracePt t="113133" x="4637088" y="6083300"/>
          <p14:tracePt t="113135" x="4649788" y="6083300"/>
          <p14:tracePt t="113150" x="4675188" y="6083300"/>
          <p14:tracePt t="113151" x="4700588" y="6083300"/>
          <p14:tracePt t="113167" x="4740275" y="6083300"/>
          <p14:tracePt t="113184" x="4791075" y="6083300"/>
          <p14:tracePt t="113200" x="4818063" y="6083300"/>
          <p14:tracePt t="113201" x="4843463" y="6083300"/>
          <p14:tracePt t="113216" x="4894263" y="6083300"/>
          <p14:tracePt t="113233" x="4933950" y="6083300"/>
          <p14:tracePt t="113250" x="4984750" y="6083300"/>
          <p14:tracePt t="113266" x="5037138" y="6096000"/>
          <p14:tracePt t="113283" x="5087938" y="6096000"/>
          <p14:tracePt t="113300" x="5127625" y="6096000"/>
          <p14:tracePt t="113317" x="5165725" y="6096000"/>
          <p14:tracePt t="113319" x="5178425" y="6096000"/>
          <p14:tracePt t="113333" x="5205413" y="6096000"/>
          <p14:tracePt t="113335" x="5218113" y="6096000"/>
          <p14:tracePt t="113350" x="5243513" y="6096000"/>
          <p14:tracePt t="113351" x="5281613" y="6096000"/>
          <p14:tracePt t="113367" x="5321300" y="6096000"/>
          <p14:tracePt t="113383" x="5346700" y="6096000"/>
          <p14:tracePt t="113385" x="5372100" y="6096000"/>
          <p14:tracePt t="113400" x="5399088" y="6096000"/>
          <p14:tracePt t="113401" x="5437188" y="6096000"/>
          <p14:tracePt t="113416" x="5462588" y="6096000"/>
          <p14:tracePt t="113433" x="5502275" y="6096000"/>
          <p14:tracePt t="113450" x="5527675" y="6096000"/>
          <p14:tracePt t="113466" x="5565775" y="6096000"/>
          <p14:tracePt t="113483" x="5592763" y="6096000"/>
          <p14:tracePt t="113500" x="5618163" y="6096000"/>
          <p14:tracePt t="113516" x="5630863" y="6096000"/>
          <p14:tracePt t="113518" x="5643563" y="6096000"/>
          <p14:tracePt t="113543" x="5670550" y="6096000"/>
          <p14:tracePt t="113567" x="5683250" y="6096000"/>
          <p14:tracePt t="113575" x="5695950" y="6096000"/>
          <p14:tracePt t="113584" x="5708650" y="6096000"/>
          <p14:tracePt t="113600" x="5734050" y="6096000"/>
          <p14:tracePt t="113602" x="5746750" y="6096000"/>
          <p14:tracePt t="113616" x="5786438" y="6096000"/>
          <p14:tracePt t="113633" x="5824538" y="6096000"/>
          <p14:tracePt t="113650" x="5864225" y="6096000"/>
          <p14:tracePt t="113666" x="5876925" y="6096000"/>
          <p14:tracePt t="113683" x="5902325" y="6083300"/>
          <p14:tracePt t="113700" x="5915025" y="6083300"/>
          <p14:tracePt t="113716" x="5940425" y="6070600"/>
          <p14:tracePt t="113718" x="5954713" y="6070600"/>
          <p14:tracePt t="113734" x="5967413" y="6070600"/>
          <p14:tracePt t="113750" x="5980113" y="6070600"/>
          <p14:tracePt t="113751" x="5992813" y="6057900"/>
          <p14:tracePt t="113767" x="6005513" y="6057900"/>
          <p14:tracePt t="113783" x="6018213" y="6057900"/>
          <p14:tracePt t="113785" x="6030913" y="6057900"/>
          <p14:tracePt t="113800" x="6043613" y="6057900"/>
          <p14:tracePt t="113816" x="6057900" y="6057900"/>
          <p14:tracePt t="113833" x="6057900" y="6043613"/>
          <p14:tracePt t="113849" x="6070600" y="6043613"/>
          <p14:tracePt t="113867" x="6083300" y="6043613"/>
          <p14:tracePt t="113882" x="6096000" y="6043613"/>
          <p14:tracePt t="113919" x="6096000" y="6030913"/>
          <p14:tracePt t="114424" x="6108700" y="6030913"/>
          <p14:tracePt t="114441" x="6121400" y="6030913"/>
          <p14:tracePt t="114447" x="6161088" y="6030913"/>
          <p14:tracePt t="114454" x="6186488" y="6030913"/>
          <p14:tracePt t="114466" x="6237288" y="6030913"/>
          <p14:tracePt t="114482" x="6315075" y="6030913"/>
          <p14:tracePt t="114499" x="6380163" y="6018213"/>
          <p14:tracePt t="114516" x="6445250" y="6018213"/>
          <p14:tracePt t="114533" x="6496050" y="6018213"/>
          <p14:tracePt t="114534" x="6508750" y="6018213"/>
          <p14:tracePt t="114549" x="6535738" y="6018213"/>
          <p14:tracePt t="114550" x="6561138" y="6018213"/>
          <p14:tracePt t="114565" x="6573838" y="6018213"/>
          <p14:tracePt t="114567" x="6599238" y="6018213"/>
          <p14:tracePt t="114583" x="6651625" y="6018213"/>
          <p14:tracePt t="114600" x="6716713" y="6018213"/>
          <p14:tracePt t="114615" x="6792913" y="6018213"/>
          <p14:tracePt t="114633" x="6896100" y="6018213"/>
          <p14:tracePt t="114649" x="6999288" y="6018213"/>
          <p14:tracePt t="114666" x="7129463" y="6043613"/>
          <p14:tracePt t="114682" x="7245350" y="6057900"/>
          <p14:tracePt t="114699" x="7297738" y="6070600"/>
          <p14:tracePt t="114716" x="7335838" y="6070600"/>
          <p14:tracePt t="114732" x="7361238" y="6070600"/>
          <p14:tracePt t="114749" x="7373938" y="6070600"/>
          <p14:tracePt t="114751" x="7400925" y="6070600"/>
          <p14:tracePt t="114766" x="7451725" y="6070600"/>
          <p14:tracePt t="114783" x="7504113" y="6070600"/>
          <p14:tracePt t="114799" x="7516813" y="6070600"/>
          <p14:tracePt t="114800" x="7542213" y="6070600"/>
          <p14:tracePt t="114815" x="7581900" y="6070600"/>
          <p14:tracePt t="114817" x="7620000" y="6070600"/>
          <p14:tracePt t="114832" x="7658100" y="6070600"/>
          <p14:tracePt t="114849" x="7697788" y="6070600"/>
          <p14:tracePt t="114868" x="7723188" y="6070600"/>
          <p14:tracePt t="114884" x="7735888" y="6057900"/>
          <p14:tracePt t="114912" x="7748588" y="6057900"/>
          <p14:tracePt t="114920" x="7748588" y="6043613"/>
          <p14:tracePt t="114936" x="7788275" y="6043613"/>
          <p14:tracePt t="114953" x="7813675" y="6043613"/>
          <p14:tracePt t="114969" x="7851775" y="6043613"/>
          <p14:tracePt t="114984" x="7866063" y="6043613"/>
          <p14:tracePt t="114987" x="7878763" y="6043613"/>
          <p14:tracePt t="115002" x="7904163" y="6043613"/>
          <p14:tracePt t="115016" x="7929563" y="6043613"/>
          <p14:tracePt t="115033" x="7942263" y="6030913"/>
          <p14:tracePt t="115050" x="7956550" y="6030913"/>
          <p14:tracePt t="115067" x="7969250" y="6030913"/>
          <p14:tracePt t="115104" x="7981950" y="6018213"/>
          <p14:tracePt t="115153" x="7994650" y="6018213"/>
          <p14:tracePt t="115177" x="8007350" y="6018213"/>
          <p14:tracePt t="115200" x="8007350" y="6005513"/>
          <p14:tracePt t="115207" x="8020050" y="6005513"/>
          <p14:tracePt t="115217" x="8032750" y="6005513"/>
          <p14:tracePt t="115233" x="8045450" y="6005513"/>
          <p14:tracePt t="115249" x="8072438" y="5992813"/>
          <p14:tracePt t="115266" x="8085138" y="5992813"/>
          <p14:tracePt t="115283" x="8097838" y="5992813"/>
          <p14:tracePt t="115299" x="8110538" y="5992813"/>
          <p14:tracePt t="115316" x="8135938" y="5992813"/>
          <p14:tracePt t="115318" x="8150225" y="5992813"/>
          <p14:tracePt t="115335" x="8175625" y="5992813"/>
          <p14:tracePt t="115349" x="8188325" y="5980113"/>
          <p14:tracePt t="115351" x="8201025" y="5980113"/>
          <p14:tracePt t="115367" x="8226425" y="5980113"/>
          <p14:tracePt t="115383" x="8240713" y="5980113"/>
          <p14:tracePt t="115400" x="8253413" y="5967413"/>
          <p14:tracePt t="115496" x="8253413" y="5954713"/>
          <p14:tracePt t="115527" x="8266113" y="5954713"/>
          <p14:tracePt t="115728" x="8266113" y="5940425"/>
          <p14:tracePt t="115736" x="8253413" y="5940425"/>
          <p14:tracePt t="116026" x="8253413" y="5927725"/>
          <p14:tracePt t="116040" x="8266113" y="5927725"/>
          <p14:tracePt t="116057" x="8278813" y="5915025"/>
          <p14:tracePt t="116065" x="8291513" y="5915025"/>
          <p14:tracePt t="116071" x="8304213" y="5915025"/>
          <p14:tracePt t="116087" x="8329613" y="5902325"/>
          <p14:tracePt t="116099" x="8356600" y="5902325"/>
          <p14:tracePt t="116116" x="8382000" y="5889625"/>
          <p14:tracePt t="116132" x="8434388" y="5889625"/>
          <p14:tracePt t="116135" x="8459788" y="5889625"/>
          <p14:tracePt t="116149" x="8497888" y="5889625"/>
          <p14:tracePt t="116151" x="8537575" y="5876925"/>
          <p14:tracePt t="116167" x="8613775" y="5876925"/>
          <p14:tracePt t="116183" x="8666163" y="5864225"/>
          <p14:tracePt t="116199" x="8691563" y="5864225"/>
          <p14:tracePt t="116344" x="8704263" y="5864225"/>
          <p14:tracePt t="116355" x="8731250" y="5864225"/>
          <p14:tracePt t="116362" x="8743950" y="5864225"/>
          <p14:tracePt t="116385" x="8807450" y="5889625"/>
          <p14:tracePt t="116401" x="8821738" y="5902325"/>
          <p14:tracePt t="116403" x="8834438" y="5902325"/>
          <p14:tracePt t="116418" x="8872538" y="5915025"/>
          <p14:tracePt t="116434" x="8912225" y="5915025"/>
          <p14:tracePt t="116450" x="8950325" y="5915025"/>
          <p14:tracePt t="116468" x="8988425" y="5915025"/>
          <p14:tracePt t="116484" x="9015413" y="5927725"/>
          <p14:tracePt t="116488" x="9028113" y="5927725"/>
          <p14:tracePt t="116501" x="9053513" y="5927725"/>
          <p14:tracePt t="116504" x="9078913" y="5927725"/>
          <p14:tracePt t="116520" x="9091613" y="5927725"/>
          <p14:tracePt t="116537" x="9118600" y="5927725"/>
          <p14:tracePt t="116553" x="9131300" y="5927725"/>
          <p14:tracePt t="116569" x="9182100" y="5927725"/>
          <p14:tracePt t="116585" x="9209088" y="5940425"/>
          <p14:tracePt t="116601" x="9221788" y="5940425"/>
          <p14:tracePt t="116604" x="9234488" y="5940425"/>
          <p14:tracePt t="116632" x="9247188" y="5940425"/>
          <p14:tracePt t="116649" x="9272588" y="5940425"/>
          <p14:tracePt t="116665" x="9285288" y="5954713"/>
          <p14:tracePt t="116676" x="9299575" y="5954713"/>
          <p14:tracePt t="116685" x="9324975" y="5954713"/>
          <p14:tracePt t="116689" x="9337675" y="5967413"/>
          <p14:tracePt t="116701" x="9350375" y="5967413"/>
          <p14:tracePt t="116704" x="9363075" y="5967413"/>
          <p14:tracePt t="116717" x="9375775" y="5967413"/>
          <p14:tracePt t="116721" x="9390063" y="5967413"/>
          <p14:tracePt t="116744" x="9402763" y="5967413"/>
          <p14:tracePt t="116752" x="9415463" y="5967413"/>
          <p14:tracePt t="116768" x="9428163" y="5967413"/>
          <p14:tracePt t="116785" x="9466263" y="5967413"/>
          <p14:tracePt t="116801" x="9493250" y="5967413"/>
          <p14:tracePt t="116818" x="9531350" y="5967413"/>
          <p14:tracePt t="116832" x="9544050" y="5967413"/>
          <p14:tracePt t="116855" x="9556750" y="5980113"/>
          <p14:tracePt t="116879" x="9569450" y="5980113"/>
          <p14:tracePt t="116958" x="9583738" y="5980113"/>
          <p14:tracePt t="116966" x="9596438" y="5992813"/>
          <p14:tracePt t="116982" x="9609138" y="5992813"/>
          <p14:tracePt t="116990" x="9621838" y="6005513"/>
          <p14:tracePt t="116999" x="9634538" y="6005513"/>
          <p14:tracePt t="117017" x="9647238" y="6018213"/>
          <p14:tracePt t="117035" x="9674225" y="6018213"/>
          <p14:tracePt t="117050" x="9686925" y="6018213"/>
          <p14:tracePt t="117072" x="9699625" y="6018213"/>
          <p14:tracePt t="117096" x="9712325" y="6018213"/>
          <p14:tracePt t="117128" x="9725025" y="6018213"/>
          <p14:tracePt t="117152" x="9737725" y="6018213"/>
          <p14:tracePt t="117169" x="9750425" y="6018213"/>
          <p14:tracePt t="117178" x="9764713" y="6018213"/>
          <p14:tracePt t="117186" x="9790113" y="6005513"/>
          <p14:tracePt t="117202" x="9802813" y="6005513"/>
          <p14:tracePt t="119265" x="9815513" y="6005513"/>
          <p14:tracePt t="119272" x="9840913" y="6005513"/>
          <p14:tracePt t="119282" x="9853613" y="6005513"/>
          <p14:tracePt t="119300" x="9893300" y="5980113"/>
          <p14:tracePt t="119316" x="9931400" y="5980113"/>
          <p14:tracePt t="119319" x="9958388" y="5980113"/>
          <p14:tracePt t="119333" x="9971088" y="5980113"/>
          <p14:tracePt t="119336" x="9996488" y="5980113"/>
          <p14:tracePt t="119350" x="10021888" y="5980113"/>
          <p14:tracePt t="119352" x="10061575" y="5980113"/>
          <p14:tracePt t="119366" x="10086975" y="5967413"/>
          <p14:tracePt t="119368" x="10125075" y="5954713"/>
          <p14:tracePt t="119384" x="10177463" y="5940425"/>
          <p14:tracePt t="119400" x="10228263" y="5915025"/>
          <p14:tracePt t="119416" x="10280650" y="5902325"/>
          <p14:tracePt t="119433" x="10293350" y="5902325"/>
          <p14:tracePt t="119436" x="10331450" y="5902325"/>
          <p14:tracePt t="119449" x="10371138" y="5902325"/>
          <p14:tracePt t="119466" x="10421938" y="5902325"/>
          <p14:tracePt t="119483" x="10461625" y="5902325"/>
          <p14:tracePt t="119499" x="10474325" y="5902325"/>
          <p14:tracePt t="119516" x="10487025" y="5902325"/>
          <p14:tracePt t="119533" x="10499725" y="5902325"/>
          <p14:tracePt t="119536" x="10512425" y="5902325"/>
          <p14:tracePt t="119549" x="10539413" y="5902325"/>
          <p14:tracePt t="119553" x="10564813" y="5902325"/>
          <p14:tracePt t="119566" x="10577513" y="5902325"/>
          <p14:tracePt t="119569" x="10615613" y="5902325"/>
          <p14:tracePt t="119584" x="10655300" y="5902325"/>
          <p14:tracePt t="119600" x="10680700" y="5902325"/>
          <p14:tracePt t="119615" x="10693400" y="5902325"/>
          <p14:tracePt t="119639" x="10706100" y="5902325"/>
          <p14:tracePt t="119663" x="10733088" y="5915025"/>
          <p14:tracePt t="119671" x="10733088" y="5927725"/>
          <p14:tracePt t="119681" x="10758488" y="5927725"/>
          <p14:tracePt t="119697" x="10783888" y="5954713"/>
          <p14:tracePt t="119713" x="10823575" y="5980113"/>
          <p14:tracePt t="119730" x="10836275" y="5992813"/>
          <p14:tracePt t="119747" x="10861675" y="5992813"/>
          <p14:tracePt t="119764" x="10874375" y="6005513"/>
          <p14:tracePt t="119780" x="10899775" y="6018213"/>
          <p14:tracePt t="119797" x="10926763" y="6018213"/>
          <p14:tracePt t="119815" x="10952163" y="6018213"/>
          <p14:tracePt t="119848" x="10964863" y="6018213"/>
          <p14:tracePt t="119863" x="10977563" y="6018213"/>
          <p14:tracePt t="119880" x="10990263" y="6018213"/>
          <p14:tracePt t="119888" x="11004550" y="6018213"/>
          <p14:tracePt t="119899" x="11017250" y="6018213"/>
          <p14:tracePt t="119916" x="11068050" y="6018213"/>
          <p14:tracePt t="119932" x="11093450" y="6018213"/>
          <p14:tracePt t="119949" x="11107738" y="6018213"/>
          <p14:tracePt t="119952" x="11120438" y="6018213"/>
          <p14:tracePt t="119966" x="11133138" y="6018213"/>
          <p14:tracePt t="119984" x="11158538" y="6018213"/>
          <p14:tracePt t="120000" x="11183938" y="6018213"/>
          <p14:tracePt t="120016" x="11223625" y="6018213"/>
          <p14:tracePt t="120033" x="11261725" y="6018213"/>
          <p14:tracePt t="120049" x="11301413" y="6018213"/>
          <p14:tracePt t="120052" x="11326813" y="6018213"/>
          <p14:tracePt t="120066" x="11377613" y="6018213"/>
          <p14:tracePt t="120082" x="11442700" y="6018213"/>
          <p14:tracePt t="120099" x="11482388" y="6018213"/>
          <p14:tracePt t="120116" x="11545888" y="6018213"/>
          <p14:tracePt t="120119" x="11585575" y="6018213"/>
          <p14:tracePt t="120133" x="11610975" y="6005513"/>
          <p14:tracePt t="120136" x="11623675" y="5992813"/>
          <p14:tracePt t="120150" x="11649075" y="5992813"/>
          <p14:tracePt t="120152" x="11661775" y="5967413"/>
          <p14:tracePt t="120167" x="11701463" y="5940425"/>
          <p14:tracePt t="120183" x="11726863" y="5902325"/>
          <p14:tracePt t="120200" x="11766550" y="5864225"/>
          <p14:tracePt t="120216" x="11804650" y="5811838"/>
          <p14:tracePt t="120232" x="11817350" y="5786438"/>
          <p14:tracePt t="120249" x="11855450" y="5734050"/>
          <p14:tracePt t="120252" x="11869738" y="5708650"/>
          <p14:tracePt t="120267" x="11907838" y="5656263"/>
          <p14:tracePt t="120282" x="11920538" y="5592763"/>
          <p14:tracePt t="120299" x="11945938" y="5565775"/>
          <p14:tracePt t="120316" x="11945938" y="5540375"/>
          <p14:tracePt t="120336" x="11933238" y="5527675"/>
          <p14:tracePt t="120349" x="11933238" y="5502275"/>
          <p14:tracePt t="120352" x="11907838" y="5489575"/>
          <p14:tracePt t="120365" x="11882438" y="5475288"/>
          <p14:tracePt t="120368" x="11869738" y="5462588"/>
          <p14:tracePt t="120384" x="11830050" y="5449888"/>
          <p14:tracePt t="120400" x="11779250" y="5424488"/>
          <p14:tracePt t="120416" x="11701463" y="5386388"/>
          <p14:tracePt t="120433" x="11676063" y="5372100"/>
          <p14:tracePt t="120435" x="11598275" y="5334000"/>
          <p14:tracePt t="120450" x="11507788" y="5295900"/>
          <p14:tracePt t="120466" x="11417300" y="5243513"/>
          <p14:tracePt t="120482" x="11352213" y="5205413"/>
          <p14:tracePt t="120499" x="11301413" y="5192713"/>
          <p14:tracePt t="120516" x="11249025" y="5153025"/>
          <p14:tracePt t="120532" x="11223625" y="5140325"/>
          <p14:tracePt t="120536" x="11198225" y="5127625"/>
          <p14:tracePt t="120549" x="11171238" y="5127625"/>
          <p14:tracePt t="120552" x="11158538" y="5127625"/>
          <p14:tracePt t="120565" x="11133138" y="5127625"/>
          <p14:tracePt t="120568" x="11107738" y="5127625"/>
          <p14:tracePt t="120583" x="11068050" y="5127625"/>
          <p14:tracePt t="120585" x="11029950" y="5127625"/>
          <p14:tracePt t="120600" x="10939463" y="5140325"/>
          <p14:tracePt t="120615" x="10836275" y="5192713"/>
          <p14:tracePt t="120631" x="10796588" y="5205413"/>
          <p14:tracePt t="120632" x="10783888" y="5218113"/>
          <p14:tracePt t="120648" x="10745788" y="5230813"/>
          <p14:tracePt t="120664" x="10720388" y="5256213"/>
          <p14:tracePt t="120681" x="10693400" y="5268913"/>
          <p14:tracePt t="120698" x="10655300" y="5321300"/>
          <p14:tracePt t="120714" x="10615613" y="5386388"/>
          <p14:tracePt t="120731" x="10552113" y="5462588"/>
          <p14:tracePt t="120748" x="10499725" y="5553075"/>
          <p14:tracePt t="120765" x="10474325" y="5630863"/>
          <p14:tracePt t="120767" x="10448925" y="5656263"/>
          <p14:tracePt t="120780" x="10436225" y="5695950"/>
          <p14:tracePt t="120782" x="10421938" y="5708650"/>
          <p14:tracePt t="120798" x="10409238" y="5734050"/>
          <p14:tracePt t="120799" x="10396538" y="5759450"/>
          <p14:tracePt t="120815" x="10383838" y="5811838"/>
          <p14:tracePt t="120831" x="10371138" y="5876925"/>
          <p14:tracePt t="120848" x="10358438" y="5915025"/>
          <p14:tracePt t="120864" x="10358438" y="5954713"/>
          <p14:tracePt t="120881" x="10358438" y="5992813"/>
          <p14:tracePt t="120897" x="10396538" y="6057900"/>
          <p14:tracePt t="120914" x="10396538" y="6083300"/>
          <p14:tracePt t="120931" x="10474325" y="6134100"/>
          <p14:tracePt t="120948" x="10526713" y="6173788"/>
          <p14:tracePt t="120964" x="10577513" y="6186488"/>
          <p14:tracePt t="120966" x="10577513" y="6199188"/>
          <p14:tracePt t="120981" x="10590213" y="6199188"/>
          <p14:tracePt t="120999" x="10602913" y="6211888"/>
          <p14:tracePt t="121016" x="10642600" y="6224588"/>
          <p14:tracePt t="121033" x="10668000" y="6251575"/>
          <p14:tracePt t="121050" x="10693400" y="6251575"/>
          <p14:tracePt t="121065" x="10733088" y="6276975"/>
          <p14:tracePt t="121082" x="10758488" y="6276975"/>
          <p14:tracePt t="121099" x="10771188" y="6276975"/>
          <p14:tracePt t="121116" x="10783888" y="6276975"/>
          <p14:tracePt t="121132" x="10796588" y="6276975"/>
          <p14:tracePt t="121184" x="10809288" y="6276975"/>
          <p14:tracePt t="122209" x="10823575" y="6276975"/>
          <p14:tracePt t="122218" x="10836275" y="6276975"/>
          <p14:tracePt t="122224" x="10848975" y="6264275"/>
          <p14:tracePt t="122248" x="10874375" y="6264275"/>
          <p14:tracePt t="122249" x="10887075" y="6251575"/>
          <p14:tracePt t="122263" x="10899775" y="6251575"/>
          <p14:tracePt t="122265" x="10914063" y="6251575"/>
          <p14:tracePt t="122280" x="10964863" y="6251575"/>
          <p14:tracePt t="122297" x="11029950" y="6251575"/>
          <p14:tracePt t="122314" x="11107738" y="6251575"/>
          <p14:tracePt t="122330" x="11210925" y="6251575"/>
          <p14:tracePt t="122347" x="11288713" y="6251575"/>
          <p14:tracePt t="122364" x="11364913" y="6237288"/>
          <p14:tracePt t="122380" x="11430000" y="6237288"/>
          <p14:tracePt t="122382" x="11468100" y="6237288"/>
          <p14:tracePt t="122397" x="11507788" y="6237288"/>
          <p14:tracePt t="122399" x="11533188" y="6237288"/>
          <p14:tracePt t="122414" x="11623675" y="6224588"/>
          <p14:tracePt t="122431" x="11701463" y="6211888"/>
          <p14:tracePt t="122447" x="11752263" y="6199188"/>
          <p14:tracePt t="122449" x="11779250" y="6186488"/>
          <p14:tracePt t="122464" x="11817350" y="6173788"/>
          <p14:tracePt t="122480" x="11895138" y="6161088"/>
          <p14:tracePt t="122497" x="11945938" y="6121400"/>
          <p14:tracePt t="122514" x="11998325" y="6108700"/>
          <p14:tracePt t="122530" x="12050713" y="6096000"/>
          <p14:tracePt t="122547" x="12114213" y="6070600"/>
          <p14:tracePt t="122564" x="12179300" y="6043613"/>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kumimoji="1" lang="en-US" altLang="ja-JP" sz="3600" dirty="0"/>
              <a:t>1</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33772" y="1517173"/>
            <a:ext cx="11521280" cy="4653582"/>
          </a:xfrm>
          <a:prstGeom prst="rect">
            <a:avLst/>
          </a:prstGeom>
          <a:noFill/>
        </p:spPr>
        <p:txBody>
          <a:bodyPr wrap="square" rtlCol="0">
            <a:spAutoFit/>
          </a:bodyPr>
          <a:lstStyle/>
          <a:p>
            <a:pPr>
              <a:lnSpc>
                <a:spcPct val="95000"/>
              </a:lnSpc>
            </a:pPr>
            <a:r>
              <a:rPr kumimoji="1" lang="ja-JP" altLang="en-US" sz="3200" dirty="0"/>
              <a:t>クイックソートの処理方法を説明したものはどれか</a:t>
            </a:r>
            <a:endParaRPr kumimoji="1" lang="en-US" altLang="ja-JP" sz="3200" dirty="0"/>
          </a:p>
          <a:p>
            <a:pPr marL="514350" indent="-514350">
              <a:lnSpc>
                <a:spcPct val="95000"/>
              </a:lnSpc>
              <a:buAutoNum type="arabicParenBoth"/>
            </a:pPr>
            <a:r>
              <a:rPr kumimoji="1" lang="ja-JP" altLang="en-US" sz="2800" dirty="0"/>
              <a:t>既に整列済みのデータ列の正しい位置に、データを追加する操作を</a:t>
            </a:r>
            <a:endParaRPr kumimoji="1" lang="en-US" altLang="ja-JP" sz="2800" dirty="0"/>
          </a:p>
          <a:p>
            <a:pPr>
              <a:lnSpc>
                <a:spcPct val="95000"/>
              </a:lnSpc>
            </a:pPr>
            <a:r>
              <a:rPr kumimoji="1" lang="ja-JP" altLang="en-US" sz="2800" dirty="0"/>
              <a:t> 　繰り返していく方法。</a:t>
            </a:r>
            <a:endParaRPr kumimoji="1" lang="en-US" altLang="ja-JP" sz="2800" dirty="0"/>
          </a:p>
          <a:p>
            <a:pPr>
              <a:lnSpc>
                <a:spcPct val="95000"/>
              </a:lnSpc>
            </a:pPr>
            <a:r>
              <a:rPr kumimoji="1" lang="en-US" altLang="ja-JP" sz="2800" dirty="0"/>
              <a:t>(2)</a:t>
            </a:r>
            <a:r>
              <a:rPr kumimoji="1" lang="ja-JP" altLang="en-US" sz="2800" dirty="0"/>
              <a:t>データ中の最小値を求めて、次にそれを除いた部分の中から最小値</a:t>
            </a:r>
            <a:endParaRPr kumimoji="1" lang="en-US" altLang="ja-JP" sz="2800" dirty="0"/>
          </a:p>
          <a:p>
            <a:pPr>
              <a:lnSpc>
                <a:spcPct val="95000"/>
              </a:lnSpc>
            </a:pPr>
            <a:r>
              <a:rPr kumimoji="1" lang="ja-JP" altLang="en-US" sz="2800" dirty="0"/>
              <a:t>　を求める。この操作を繰り返す方法。</a:t>
            </a:r>
            <a:endParaRPr kumimoji="1" lang="en-US" altLang="ja-JP" sz="2800" dirty="0"/>
          </a:p>
          <a:p>
            <a:pPr>
              <a:lnSpc>
                <a:spcPct val="95000"/>
              </a:lnSpc>
            </a:pPr>
            <a:r>
              <a:rPr kumimoji="1" lang="en-US" altLang="ja-JP" sz="2800" dirty="0"/>
              <a:t>(3)</a:t>
            </a:r>
            <a:r>
              <a:rPr kumimoji="1" lang="ja-JP" altLang="en-US" sz="2800" dirty="0"/>
              <a:t>適当な基準値を選んで、それよりも小さい値のグループと大きい値</a:t>
            </a:r>
            <a:endParaRPr kumimoji="1" lang="en-US" altLang="ja-JP" sz="2800" dirty="0"/>
          </a:p>
          <a:p>
            <a:pPr>
              <a:lnSpc>
                <a:spcPct val="95000"/>
              </a:lnSpc>
            </a:pPr>
            <a:r>
              <a:rPr kumimoji="1" lang="ja-JP" altLang="en-US" sz="2800" dirty="0"/>
              <a:t>　のグループにデータを分ける。同じようにグループの中で基準値を</a:t>
            </a:r>
            <a:endParaRPr kumimoji="1" lang="en-US" altLang="ja-JP" sz="2800" dirty="0"/>
          </a:p>
          <a:p>
            <a:pPr>
              <a:lnSpc>
                <a:spcPct val="95000"/>
              </a:lnSpc>
            </a:pPr>
            <a:r>
              <a:rPr kumimoji="1" lang="ja-JP" altLang="en-US" sz="2800" dirty="0"/>
              <a:t>　選び、各々のグループを分別する。この操作を繰り返す方法。</a:t>
            </a:r>
            <a:endParaRPr kumimoji="1" lang="en-US" altLang="ja-JP" sz="2800" dirty="0"/>
          </a:p>
          <a:p>
            <a:pPr>
              <a:lnSpc>
                <a:spcPct val="95000"/>
              </a:lnSpc>
            </a:pPr>
            <a:r>
              <a:rPr kumimoji="1" lang="en-US" altLang="ja-JP" sz="2800" dirty="0"/>
              <a:t>(4)</a:t>
            </a:r>
            <a:r>
              <a:rPr kumimoji="1" lang="ja-JP" altLang="en-US" sz="2800" dirty="0"/>
              <a:t>隣り合うデータの比較と入替を繰り返すことで、小さい値のデータ</a:t>
            </a:r>
            <a:endParaRPr kumimoji="1" lang="en-US" altLang="ja-JP" sz="2800" dirty="0"/>
          </a:p>
          <a:p>
            <a:pPr>
              <a:lnSpc>
                <a:spcPct val="95000"/>
              </a:lnSpc>
            </a:pPr>
            <a:r>
              <a:rPr kumimoji="1" lang="ja-JP" altLang="en-US" sz="2800" dirty="0"/>
              <a:t>　を次第に端の方に移動させる方法。</a:t>
            </a:r>
            <a:endParaRPr kumimoji="1" lang="en-US" altLang="ja-JP" sz="2800" dirty="0"/>
          </a:p>
          <a:p>
            <a:pPr>
              <a:lnSpc>
                <a:spcPct val="95000"/>
              </a:lnSpc>
            </a:pPr>
            <a:endParaRPr kumimoji="1" lang="ja-JP" altLang="en-US" sz="2800" dirty="0"/>
          </a:p>
        </p:txBody>
      </p:sp>
      <p:sp>
        <p:nvSpPr>
          <p:cNvPr id="7" name="テキスト ボックス 6">
            <a:extLst>
              <a:ext uri="{FF2B5EF4-FFF2-40B4-BE49-F238E27FC236}">
                <a16:creationId xmlns:a16="http://schemas.microsoft.com/office/drawing/2014/main" id="{C030384F-0752-67C7-A627-A05DA9CA12CC}"/>
              </a:ext>
            </a:extLst>
          </p:cNvPr>
          <p:cNvSpPr txBox="1"/>
          <p:nvPr/>
        </p:nvSpPr>
        <p:spPr>
          <a:xfrm>
            <a:off x="5266321" y="6231737"/>
            <a:ext cx="1656184" cy="443198"/>
          </a:xfrm>
          <a:prstGeom prst="rect">
            <a:avLst/>
          </a:prstGeom>
          <a:noFill/>
        </p:spPr>
        <p:txBody>
          <a:bodyPr wrap="square" rtlCol="0">
            <a:spAutoFit/>
          </a:bodyPr>
          <a:lstStyle/>
          <a:p>
            <a:pPr>
              <a:lnSpc>
                <a:spcPct val="95000"/>
              </a:lnSpc>
            </a:pPr>
            <a:r>
              <a:rPr kumimoji="1" lang="ja-JP" altLang="en-US" dirty="0">
                <a:solidFill>
                  <a:srgbClr val="FF0000"/>
                </a:solidFill>
              </a:rPr>
              <a:t>答え：</a:t>
            </a:r>
            <a:r>
              <a:rPr kumimoji="1" lang="en-US" altLang="ja-JP" dirty="0">
                <a:solidFill>
                  <a:srgbClr val="FF0000"/>
                </a:solidFill>
              </a:rPr>
              <a:t>(3)</a:t>
            </a:r>
          </a:p>
        </p:txBody>
      </p:sp>
    </p:spTree>
    <p:custDataLst>
      <p:tags r:id="rId1"/>
    </p:custDataLst>
    <p:extLst>
      <p:ext uri="{BB962C8B-B14F-4D97-AF65-F5344CB8AC3E}">
        <p14:creationId xmlns:p14="http://schemas.microsoft.com/office/powerpoint/2010/main" val="1082548731"/>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フローチャート（流れ図）</a:t>
            </a:r>
          </a:p>
        </p:txBody>
      </p:sp>
      <p:sp>
        <p:nvSpPr>
          <p:cNvPr id="3" name="コンテンツ プレースホルダー 2"/>
          <p:cNvSpPr>
            <a:spLocks noGrp="1"/>
          </p:cNvSpPr>
          <p:nvPr>
            <p:ph idx="1"/>
          </p:nvPr>
        </p:nvSpPr>
        <p:spPr>
          <a:xfrm>
            <a:off x="314214" y="1701800"/>
            <a:ext cx="11612846" cy="4464050"/>
          </a:xfrm>
        </p:spPr>
        <p:txBody>
          <a:bodyPr rtlCol="0">
            <a:normAutofit/>
          </a:bodyPr>
          <a:lstStyle/>
          <a:p>
            <a:r>
              <a:rPr kumimoji="1" lang="ja-JP" altLang="en-US" sz="2600" u="sng" dirty="0">
                <a:solidFill>
                  <a:srgbClr val="FF0000"/>
                </a:solidFill>
              </a:rPr>
              <a:t>フローチャートは、表</a:t>
            </a:r>
            <a:r>
              <a:rPr kumimoji="1" lang="en-US" altLang="ja-JP" sz="2600" u="sng" dirty="0">
                <a:solidFill>
                  <a:srgbClr val="FF0000"/>
                </a:solidFill>
              </a:rPr>
              <a:t>1</a:t>
            </a:r>
            <a:r>
              <a:rPr lang="ja-JP" altLang="en-US" sz="2600" u="sng" dirty="0">
                <a:solidFill>
                  <a:srgbClr val="FF0000"/>
                </a:solidFill>
              </a:rPr>
              <a:t>にまとめたような</a:t>
            </a:r>
            <a:r>
              <a:rPr kumimoji="1" lang="ja-JP" altLang="en-US" sz="2600" u="sng" dirty="0">
                <a:solidFill>
                  <a:srgbClr val="FF0000"/>
                </a:solidFill>
              </a:rPr>
              <a:t>記号を用いてアルゴリズムを記述する方法</a:t>
            </a:r>
            <a:endParaRPr kumimoji="1" lang="en-US" altLang="ja-JP" sz="2200" dirty="0"/>
          </a:p>
          <a:p>
            <a:endParaRPr kumimoji="1" lang="en-US" altLang="ja-JP" sz="1600" dirty="0"/>
          </a:p>
          <a:p>
            <a:endParaRPr lang="en-US" altLang="ja-JP" sz="1600" dirty="0"/>
          </a:p>
          <a:p>
            <a:pPr marL="0" indent="0">
              <a:buNone/>
            </a:pPr>
            <a:endParaRPr kumimoji="1" lang="en-US" altLang="ja-JP" sz="1600" dirty="0"/>
          </a:p>
        </p:txBody>
      </p:sp>
      <p:sp>
        <p:nvSpPr>
          <p:cNvPr id="6" name="テキスト ボックス 5">
            <a:extLst>
              <a:ext uri="{FF2B5EF4-FFF2-40B4-BE49-F238E27FC236}">
                <a16:creationId xmlns:a16="http://schemas.microsoft.com/office/drawing/2014/main" id="{CAC822F6-DC7B-F767-7F89-03C1D8DD90CF}"/>
              </a:ext>
            </a:extLst>
          </p:cNvPr>
          <p:cNvSpPr txBox="1"/>
          <p:nvPr/>
        </p:nvSpPr>
        <p:spPr>
          <a:xfrm>
            <a:off x="3708367" y="2276872"/>
            <a:ext cx="4824535" cy="443198"/>
          </a:xfrm>
          <a:prstGeom prst="rect">
            <a:avLst/>
          </a:prstGeom>
          <a:noFill/>
        </p:spPr>
        <p:txBody>
          <a:bodyPr wrap="square" rtlCol="0">
            <a:spAutoFit/>
          </a:bodyPr>
          <a:lstStyle/>
          <a:p>
            <a:pPr>
              <a:lnSpc>
                <a:spcPct val="95000"/>
              </a:lnSpc>
            </a:pPr>
            <a:r>
              <a:rPr kumimoji="1" lang="ja-JP" altLang="en-US" dirty="0"/>
              <a:t>表</a:t>
            </a:r>
            <a:r>
              <a:rPr kumimoji="1" lang="en-US" altLang="ja-JP" dirty="0"/>
              <a:t>1</a:t>
            </a:r>
            <a:r>
              <a:rPr kumimoji="1" lang="ja-JP" altLang="en-US" dirty="0"/>
              <a:t>　フローチャートの主な記号</a:t>
            </a:r>
          </a:p>
        </p:txBody>
      </p:sp>
      <p:graphicFrame>
        <p:nvGraphicFramePr>
          <p:cNvPr id="5" name="表 6">
            <a:extLst>
              <a:ext uri="{FF2B5EF4-FFF2-40B4-BE49-F238E27FC236}">
                <a16:creationId xmlns:a16="http://schemas.microsoft.com/office/drawing/2014/main" id="{744F93CC-CED5-779E-274A-7B2D979C757A}"/>
              </a:ext>
            </a:extLst>
          </p:cNvPr>
          <p:cNvGraphicFramePr>
            <a:graphicFrameLocks noGrp="1"/>
          </p:cNvGraphicFramePr>
          <p:nvPr>
            <p:extLst>
              <p:ext uri="{D42A27DB-BD31-4B8C-83A1-F6EECF244321}">
                <p14:modId xmlns:p14="http://schemas.microsoft.com/office/powerpoint/2010/main" val="1293952676"/>
              </p:ext>
            </p:extLst>
          </p:nvPr>
        </p:nvGraphicFramePr>
        <p:xfrm>
          <a:off x="314213" y="2838339"/>
          <a:ext cx="11612845" cy="2743200"/>
        </p:xfrm>
        <a:graphic>
          <a:graphicData uri="http://schemas.openxmlformats.org/drawingml/2006/table">
            <a:tbl>
              <a:tblPr firstRow="1" bandRow="1">
                <a:tableStyleId>{7E9639D4-E3E2-4D34-9284-5A2195B3D0D7}</a:tableStyleId>
              </a:tblPr>
              <a:tblGrid>
                <a:gridCol w="1819759">
                  <a:extLst>
                    <a:ext uri="{9D8B030D-6E8A-4147-A177-3AD203B41FA5}">
                      <a16:colId xmlns:a16="http://schemas.microsoft.com/office/drawing/2014/main" val="3292619663"/>
                    </a:ext>
                  </a:extLst>
                </a:gridCol>
                <a:gridCol w="2016224">
                  <a:extLst>
                    <a:ext uri="{9D8B030D-6E8A-4147-A177-3AD203B41FA5}">
                      <a16:colId xmlns:a16="http://schemas.microsoft.com/office/drawing/2014/main" val="3908228977"/>
                    </a:ext>
                  </a:extLst>
                </a:gridCol>
                <a:gridCol w="7776862">
                  <a:extLst>
                    <a:ext uri="{9D8B030D-6E8A-4147-A177-3AD203B41FA5}">
                      <a16:colId xmlns:a16="http://schemas.microsoft.com/office/drawing/2014/main" val="115316724"/>
                    </a:ext>
                  </a:extLst>
                </a:gridCol>
              </a:tblGrid>
              <a:tr h="370840">
                <a:tc>
                  <a:txBody>
                    <a:bodyPr/>
                    <a:lstStyle/>
                    <a:p>
                      <a:pPr algn="ctr"/>
                      <a:r>
                        <a:rPr kumimoji="1" lang="ja-JP" altLang="en-US" dirty="0"/>
                        <a:t>記号</a:t>
                      </a:r>
                    </a:p>
                  </a:txBody>
                  <a:tcPr/>
                </a:tc>
                <a:tc>
                  <a:txBody>
                    <a:bodyPr/>
                    <a:lstStyle/>
                    <a:p>
                      <a:pPr algn="ctr"/>
                      <a:r>
                        <a:rPr kumimoji="1" lang="ja-JP" altLang="en-US" dirty="0"/>
                        <a:t>名称</a:t>
                      </a:r>
                    </a:p>
                  </a:txBody>
                  <a:tcPr/>
                </a:tc>
                <a:tc>
                  <a:txBody>
                    <a:bodyPr/>
                    <a:lstStyle/>
                    <a:p>
                      <a:pPr algn="ctr"/>
                      <a:r>
                        <a:rPr kumimoji="1" lang="ja-JP" altLang="en-US" dirty="0"/>
                        <a:t>説　明</a:t>
                      </a:r>
                    </a:p>
                  </a:txBody>
                  <a:tcPr/>
                </a:tc>
                <a:extLst>
                  <a:ext uri="{0D108BD9-81ED-4DB2-BD59-A6C34878D82A}">
                    <a16:rowId xmlns:a16="http://schemas.microsoft.com/office/drawing/2014/main" val="1768448709"/>
                  </a:ext>
                </a:extLst>
              </a:tr>
              <a:tr h="370840">
                <a:tc>
                  <a:txBody>
                    <a:bodyPr/>
                    <a:lstStyle/>
                    <a:p>
                      <a:endParaRPr kumimoji="1" lang="ja-JP" altLang="en-US" dirty="0"/>
                    </a:p>
                  </a:txBody>
                  <a:tcPr/>
                </a:tc>
                <a:tc>
                  <a:txBody>
                    <a:bodyPr/>
                    <a:lstStyle/>
                    <a:p>
                      <a:pPr algn="ctr"/>
                      <a:r>
                        <a:rPr kumimoji="1" lang="ja-JP" altLang="en-US" dirty="0"/>
                        <a:t>端子</a:t>
                      </a:r>
                    </a:p>
                  </a:txBody>
                  <a:tcPr/>
                </a:tc>
                <a:tc>
                  <a:txBody>
                    <a:bodyPr/>
                    <a:lstStyle/>
                    <a:p>
                      <a:r>
                        <a:rPr kumimoji="1" lang="ja-JP" altLang="en-US" dirty="0"/>
                        <a:t>プログラムの開始・終了を表す</a:t>
                      </a:r>
                    </a:p>
                  </a:txBody>
                  <a:tcPr/>
                </a:tc>
                <a:extLst>
                  <a:ext uri="{0D108BD9-81ED-4DB2-BD59-A6C34878D82A}">
                    <a16:rowId xmlns:a16="http://schemas.microsoft.com/office/drawing/2014/main" val="1414798309"/>
                  </a:ext>
                </a:extLst>
              </a:tr>
              <a:tr h="370840">
                <a:tc>
                  <a:txBody>
                    <a:bodyPr/>
                    <a:lstStyle/>
                    <a:p>
                      <a:endParaRPr kumimoji="1" lang="ja-JP" altLang="en-US" dirty="0"/>
                    </a:p>
                  </a:txBody>
                  <a:tcPr/>
                </a:tc>
                <a:tc>
                  <a:txBody>
                    <a:bodyPr/>
                    <a:lstStyle/>
                    <a:p>
                      <a:pPr algn="ctr"/>
                      <a:r>
                        <a:rPr kumimoji="1" lang="ja-JP" altLang="en-US" dirty="0"/>
                        <a:t>処理</a:t>
                      </a:r>
                    </a:p>
                  </a:txBody>
                  <a:tcPr/>
                </a:tc>
                <a:tc>
                  <a:txBody>
                    <a:bodyPr/>
                    <a:lstStyle/>
                    <a:p>
                      <a:r>
                        <a:rPr kumimoji="1" lang="ja-JP" altLang="en-US" dirty="0"/>
                        <a:t>「入力」「記憶」「演算」「出力」などの処理を表す</a:t>
                      </a:r>
                    </a:p>
                  </a:txBody>
                  <a:tcPr/>
                </a:tc>
                <a:extLst>
                  <a:ext uri="{0D108BD9-81ED-4DB2-BD59-A6C34878D82A}">
                    <a16:rowId xmlns:a16="http://schemas.microsoft.com/office/drawing/2014/main" val="600905660"/>
                  </a:ext>
                </a:extLst>
              </a:tr>
              <a:tr h="370840">
                <a:tc>
                  <a:txBody>
                    <a:bodyPr/>
                    <a:lstStyle/>
                    <a:p>
                      <a:endParaRPr kumimoji="1" lang="ja-JP" altLang="en-US" dirty="0"/>
                    </a:p>
                  </a:txBody>
                  <a:tcPr/>
                </a:tc>
                <a:tc>
                  <a:txBody>
                    <a:bodyPr/>
                    <a:lstStyle/>
                    <a:p>
                      <a:pPr algn="ctr"/>
                      <a:r>
                        <a:rPr kumimoji="1" lang="ja-JP" altLang="en-US" dirty="0"/>
                        <a:t>判断</a:t>
                      </a:r>
                    </a:p>
                  </a:txBody>
                  <a:tcPr/>
                </a:tc>
                <a:tc>
                  <a:txBody>
                    <a:bodyPr/>
                    <a:lstStyle/>
                    <a:p>
                      <a:r>
                        <a:rPr kumimoji="1" lang="ja-JP" altLang="en-US" dirty="0"/>
                        <a:t>分岐や繰返しの判定を表す</a:t>
                      </a:r>
                    </a:p>
                  </a:txBody>
                  <a:tcPr/>
                </a:tc>
                <a:extLst>
                  <a:ext uri="{0D108BD9-81ED-4DB2-BD59-A6C34878D82A}">
                    <a16:rowId xmlns:a16="http://schemas.microsoft.com/office/drawing/2014/main" val="259539814"/>
                  </a:ext>
                </a:extLst>
              </a:tr>
              <a:tr h="370840">
                <a:tc>
                  <a:txBody>
                    <a:bodyPr/>
                    <a:lstStyle/>
                    <a:p>
                      <a:endParaRPr kumimoji="1" lang="ja-JP" altLang="en-US" dirty="0"/>
                    </a:p>
                  </a:txBody>
                  <a:tcPr/>
                </a:tc>
                <a:tc>
                  <a:txBody>
                    <a:bodyPr/>
                    <a:lstStyle/>
                    <a:p>
                      <a:pPr algn="ctr"/>
                      <a:r>
                        <a:rPr kumimoji="1" lang="ja-JP" altLang="en-US" dirty="0"/>
                        <a:t>ループ端子</a:t>
                      </a:r>
                    </a:p>
                  </a:txBody>
                  <a:tcPr/>
                </a:tc>
                <a:tc>
                  <a:txBody>
                    <a:bodyPr/>
                    <a:lstStyle/>
                    <a:p>
                      <a:r>
                        <a:rPr kumimoji="1" lang="ja-JP" altLang="en-US" dirty="0"/>
                        <a:t>繰返しの開始位置を表す</a:t>
                      </a:r>
                    </a:p>
                  </a:txBody>
                  <a:tcPr/>
                </a:tc>
                <a:extLst>
                  <a:ext uri="{0D108BD9-81ED-4DB2-BD59-A6C34878D82A}">
                    <a16:rowId xmlns:a16="http://schemas.microsoft.com/office/drawing/2014/main" val="1203875885"/>
                  </a:ext>
                </a:extLst>
              </a:tr>
              <a:tr h="370840">
                <a:tc>
                  <a:txBody>
                    <a:bodyPr/>
                    <a:lstStyle/>
                    <a:p>
                      <a:endParaRPr kumimoji="1" lang="ja-JP" altLang="en-US" dirty="0"/>
                    </a:p>
                  </a:txBody>
                  <a:tcPr/>
                </a:tc>
                <a:tc>
                  <a:txBody>
                    <a:bodyPr/>
                    <a:lstStyle/>
                    <a:p>
                      <a:pPr algn="ctr"/>
                      <a:r>
                        <a:rPr kumimoji="1" lang="ja-JP" altLang="en-US" dirty="0"/>
                        <a:t>ループ端子</a:t>
                      </a:r>
                    </a:p>
                  </a:txBody>
                  <a:tcPr/>
                </a:tc>
                <a:tc>
                  <a:txBody>
                    <a:bodyPr/>
                    <a:lstStyle/>
                    <a:p>
                      <a:r>
                        <a:rPr kumimoji="1" lang="ja-JP" altLang="en-US" dirty="0"/>
                        <a:t>繰返しの終了位置を表す</a:t>
                      </a:r>
                    </a:p>
                  </a:txBody>
                  <a:tcPr/>
                </a:tc>
                <a:extLst>
                  <a:ext uri="{0D108BD9-81ED-4DB2-BD59-A6C34878D82A}">
                    <a16:rowId xmlns:a16="http://schemas.microsoft.com/office/drawing/2014/main" val="1306691259"/>
                  </a:ext>
                </a:extLst>
              </a:tr>
            </a:tbl>
          </a:graphicData>
        </a:graphic>
      </p:graphicFrame>
      <p:sp>
        <p:nvSpPr>
          <p:cNvPr id="7" name="フローチャート: 端子 6">
            <a:extLst>
              <a:ext uri="{FF2B5EF4-FFF2-40B4-BE49-F238E27FC236}">
                <a16:creationId xmlns:a16="http://schemas.microsoft.com/office/drawing/2014/main" id="{FC463880-DF78-6C7C-79A1-3FECB783754B}"/>
              </a:ext>
            </a:extLst>
          </p:cNvPr>
          <p:cNvSpPr/>
          <p:nvPr/>
        </p:nvSpPr>
        <p:spPr>
          <a:xfrm>
            <a:off x="477788" y="3429000"/>
            <a:ext cx="1368152" cy="288032"/>
          </a:xfrm>
          <a:prstGeom prst="flowChartTerminator">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ローチャート: 処理 7">
            <a:extLst>
              <a:ext uri="{FF2B5EF4-FFF2-40B4-BE49-F238E27FC236}">
                <a16:creationId xmlns:a16="http://schemas.microsoft.com/office/drawing/2014/main" id="{F6B67701-0AC0-502B-DD81-800EAF81DE5B}"/>
              </a:ext>
            </a:extLst>
          </p:cNvPr>
          <p:cNvSpPr/>
          <p:nvPr/>
        </p:nvSpPr>
        <p:spPr>
          <a:xfrm>
            <a:off x="477788" y="3819469"/>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ローチャート: 判断 8">
            <a:extLst>
              <a:ext uri="{FF2B5EF4-FFF2-40B4-BE49-F238E27FC236}">
                <a16:creationId xmlns:a16="http://schemas.microsoft.com/office/drawing/2014/main" id="{9A202265-7848-694C-3073-581D12DC2155}"/>
              </a:ext>
            </a:extLst>
          </p:cNvPr>
          <p:cNvSpPr/>
          <p:nvPr/>
        </p:nvSpPr>
        <p:spPr>
          <a:xfrm flipV="1">
            <a:off x="477788" y="4209938"/>
            <a:ext cx="1368152" cy="288032"/>
          </a:xfrm>
          <a:prstGeom prst="flowChartDecisi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上の 2 つの角を切り取る 11">
            <a:extLst>
              <a:ext uri="{FF2B5EF4-FFF2-40B4-BE49-F238E27FC236}">
                <a16:creationId xmlns:a16="http://schemas.microsoft.com/office/drawing/2014/main" id="{8D75BAD3-BD86-4F94-5FAE-4F9BB00ED784}"/>
              </a:ext>
            </a:extLst>
          </p:cNvPr>
          <p:cNvSpPr/>
          <p:nvPr/>
        </p:nvSpPr>
        <p:spPr>
          <a:xfrm>
            <a:off x="477788" y="4730049"/>
            <a:ext cx="1368152" cy="288032"/>
          </a:xfrm>
          <a:prstGeom prst="snip2Same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上の 2 つの角を切り取る 12">
            <a:extLst>
              <a:ext uri="{FF2B5EF4-FFF2-40B4-BE49-F238E27FC236}">
                <a16:creationId xmlns:a16="http://schemas.microsoft.com/office/drawing/2014/main" id="{13621793-DB2E-C193-4C12-7C7A85FD5105}"/>
              </a:ext>
            </a:extLst>
          </p:cNvPr>
          <p:cNvSpPr/>
          <p:nvPr/>
        </p:nvSpPr>
        <p:spPr>
          <a:xfrm rot="10800000">
            <a:off x="477788" y="5182810"/>
            <a:ext cx="1368152" cy="288032"/>
          </a:xfrm>
          <a:prstGeom prst="snip2Same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D53D35D-D55E-3238-2AD4-FF4A18D17A7A}"/>
              </a:ext>
            </a:extLst>
          </p:cNvPr>
          <p:cNvSpPr txBox="1"/>
          <p:nvPr/>
        </p:nvSpPr>
        <p:spPr>
          <a:xfrm>
            <a:off x="314213" y="5877272"/>
            <a:ext cx="11612845" cy="443198"/>
          </a:xfrm>
          <a:prstGeom prst="rect">
            <a:avLst/>
          </a:prstGeom>
          <a:noFill/>
        </p:spPr>
        <p:txBody>
          <a:bodyPr wrap="square" rtlCol="0">
            <a:spAutoFit/>
          </a:bodyPr>
          <a:lstStyle/>
          <a:p>
            <a:pPr>
              <a:lnSpc>
                <a:spcPct val="95000"/>
              </a:lnSpc>
            </a:pPr>
            <a:r>
              <a:rPr kumimoji="1" lang="en-US" altLang="ja-JP" dirty="0"/>
              <a:t>※</a:t>
            </a:r>
            <a:r>
              <a:rPr kumimoji="1" lang="ja-JP" altLang="en-US" dirty="0"/>
              <a:t>これらの記号を線でつなぎ、プログラムの流れを表す</a:t>
            </a:r>
          </a:p>
        </p:txBody>
      </p:sp>
    </p:spTree>
    <p:custDataLst>
      <p:tags r:id="rId1"/>
    </p:custDataLst>
    <p:extLst>
      <p:ext uri="{BB962C8B-B14F-4D97-AF65-F5344CB8AC3E}">
        <p14:creationId xmlns:p14="http://schemas.microsoft.com/office/powerpoint/2010/main" val="310570406"/>
      </p:ext>
    </p:extLst>
  </p:cSld>
  <p:clrMapOvr>
    <a:masterClrMapping/>
  </p:clrMapOvr>
  <mc:AlternateContent xmlns:mc="http://schemas.openxmlformats.org/markup-compatibility/2006" xmlns:p14="http://schemas.microsoft.com/office/powerpoint/2010/main">
    <mc:Choice Requires="p14">
      <p:transition spd="med" p14:dur="700" advTm="143675">
        <p:fade/>
      </p:transition>
    </mc:Choice>
    <mc:Fallback xmlns="">
      <p:transition spd="med" advTm="143675">
        <p:fade/>
      </p:transition>
    </mc:Fallback>
  </mc:AlternateContent>
  <p:extLst>
    <p:ext uri="{3A86A75C-4F4B-4683-9AE1-C65F6400EC91}">
      <p14:laserTraceLst xmlns:p14="http://schemas.microsoft.com/office/powerpoint/2010/main">
        <p14:tracePtLst>
          <p14:tracePt t="66428" x="12153900" y="3681413"/>
          <p14:tracePt t="66436" x="12126913" y="3681413"/>
          <p14:tracePt t="66483" x="12126913" y="3668713"/>
          <p14:tracePt t="66500" x="12126913" y="3654425"/>
          <p14:tracePt t="66556" x="12114213" y="3654425"/>
          <p14:tracePt t="66563" x="12101513" y="3654425"/>
          <p14:tracePt t="66571" x="12088813" y="3654425"/>
          <p14:tracePt t="66580" x="12076113" y="3654425"/>
          <p14:tracePt t="66596" x="12063413" y="3654425"/>
          <p14:tracePt t="66613" x="12050713" y="3654425"/>
          <p14:tracePt t="66657" x="12036425" y="3654425"/>
          <p14:tracePt t="66673" x="12011025" y="3668713"/>
          <p14:tracePt t="66681" x="11985625" y="3681413"/>
          <p14:tracePt t="66689" x="11945938" y="3694113"/>
          <p14:tracePt t="66697" x="11882438" y="3719513"/>
          <p14:tracePt t="66713" x="11817350" y="3757613"/>
          <p14:tracePt t="66715" x="11766550" y="3797300"/>
          <p14:tracePt t="66733" x="11649075" y="3835400"/>
          <p14:tracePt t="66748" x="11455400" y="3887788"/>
          <p14:tracePt t="66765" x="11261725" y="3951288"/>
          <p14:tracePt t="66782" x="11042650" y="4041775"/>
          <p14:tracePt t="66798" x="10771188" y="4159250"/>
          <p14:tracePt t="66815" x="10448925" y="4287838"/>
          <p14:tracePt t="66818" x="10267950" y="4352925"/>
          <p14:tracePt t="66831" x="10034588" y="4403725"/>
          <p14:tracePt t="66834" x="9750425" y="4481513"/>
          <p14:tracePt t="66849" x="9415463" y="4519613"/>
          <p14:tracePt t="66851" x="8950325" y="4584700"/>
          <p14:tracePt t="66866" x="8150225" y="4662488"/>
          <p14:tracePt t="66883" x="7478713" y="4752975"/>
          <p14:tracePt t="66900" x="7283450" y="4778375"/>
          <p14:tracePt t="66916" x="7116763" y="4791075"/>
          <p14:tracePt t="66918" x="6973888" y="4818063"/>
          <p14:tracePt t="66932" x="6832600" y="4830763"/>
          <p14:tracePt t="66935" x="6689725" y="4843463"/>
          <p14:tracePt t="66949" x="6380163" y="4843463"/>
          <p14:tracePt t="66964" x="6043613" y="4843463"/>
          <p14:tracePt t="66980" x="5695950" y="4843463"/>
          <p14:tracePt t="66999" x="5437188" y="4818063"/>
          <p14:tracePt t="67002" x="5346700" y="4818063"/>
          <p14:tracePt t="67015" x="5281613" y="4818063"/>
          <p14:tracePt t="67018" x="5218113" y="4803775"/>
          <p14:tracePt t="67030" x="5165725" y="4803775"/>
          <p14:tracePt t="67048" x="5075238" y="4791075"/>
          <p14:tracePt t="67050" x="5024438" y="4791075"/>
          <p14:tracePt t="67064" x="4959350" y="4791075"/>
          <p14:tracePt t="67066" x="4843463" y="4778375"/>
          <p14:tracePt t="67080" x="4740275" y="4765675"/>
          <p14:tracePt t="67097" x="4494213" y="4740275"/>
          <p14:tracePt t="67114" x="4275138" y="4700588"/>
          <p14:tracePt t="67132" x="4159250" y="4675188"/>
          <p14:tracePt t="67134" x="4068763" y="4662488"/>
          <p14:tracePt t="67148" x="3887788" y="4610100"/>
          <p14:tracePt t="67165" x="3757613" y="4584700"/>
          <p14:tracePt t="67182" x="3603625" y="4559300"/>
          <p14:tracePt t="67198" x="3409950" y="4519613"/>
          <p14:tracePt t="67215" x="3176588" y="4494213"/>
          <p14:tracePt t="67218" x="3035300" y="4468813"/>
          <p14:tracePt t="67232" x="2944813" y="4456113"/>
          <p14:tracePt t="67235" x="2828925" y="4430713"/>
          <p14:tracePt t="67248" x="2738438" y="4416425"/>
          <p14:tracePt t="67263" x="2660650" y="4391025"/>
          <p14:tracePt t="67265" x="2595563" y="4378325"/>
          <p14:tracePt t="67280" x="2532063" y="4365625"/>
          <p14:tracePt t="67297" x="2492375" y="4352925"/>
          <p14:tracePt t="67314" x="2454275" y="4340225"/>
          <p14:tracePt t="67330" x="2427288" y="4340225"/>
          <p14:tracePt t="67331" x="2401888" y="4313238"/>
          <p14:tracePt t="67347" x="2338388" y="4313238"/>
          <p14:tracePt t="67364" x="2208213" y="4287838"/>
          <p14:tracePt t="67380" x="2144713" y="4287838"/>
          <p14:tracePt t="67397" x="2092325" y="4275138"/>
          <p14:tracePt t="67414" x="2079625" y="4262438"/>
          <p14:tracePt t="67442" x="2066925" y="4262438"/>
          <p14:tracePt t="67458" x="2054225" y="4262438"/>
          <p14:tracePt t="67465" x="2039938" y="4249738"/>
          <p14:tracePt t="67481" x="2014538" y="4249738"/>
          <p14:tracePt t="67500" x="2001838" y="4235450"/>
          <p14:tracePt t="67572" x="2001838" y="4222750"/>
          <p14:tracePt t="67580" x="1989138" y="4222750"/>
          <p14:tracePt t="67666" x="1989138" y="4210050"/>
          <p14:tracePt t="67946" x="1976438" y="4210050"/>
          <p14:tracePt t="67962" x="1976438" y="4197350"/>
          <p14:tracePt t="68041" x="1949450" y="4197350"/>
          <p14:tracePt t="68056" x="1936750" y="4184650"/>
          <p14:tracePt t="68073" x="1924050" y="4184650"/>
          <p14:tracePt t="68080" x="1924050" y="4171950"/>
          <p14:tracePt t="68106" x="1898650" y="4171950"/>
          <p14:tracePt t="68116" x="1898650" y="4159250"/>
          <p14:tracePt t="68139" x="1885950" y="4159250"/>
          <p14:tracePt t="68148" x="1885950" y="4146550"/>
          <p14:tracePt t="68165" x="1860550" y="4146550"/>
          <p14:tracePt t="68181" x="1833563" y="4119563"/>
          <p14:tracePt t="68198" x="1820863" y="4094163"/>
          <p14:tracePt t="68215" x="1808163" y="4081463"/>
          <p14:tracePt t="68230" x="1795463" y="4068763"/>
          <p14:tracePt t="68246" x="1795463" y="4056063"/>
          <p14:tracePt t="68263" x="1795463" y="4016375"/>
          <p14:tracePt t="68265" x="1795463" y="3990975"/>
          <p14:tracePt t="68280" x="1795463" y="3965575"/>
          <p14:tracePt t="68281" x="1808163" y="3951288"/>
          <p14:tracePt t="68297" x="1820863" y="3887788"/>
          <p14:tracePt t="68313" x="1833563" y="3848100"/>
          <p14:tracePt t="68314" x="1846263" y="3835400"/>
          <p14:tracePt t="68330" x="1860550" y="3810000"/>
          <p14:tracePt t="68331" x="1860550" y="3797300"/>
          <p14:tracePt t="68346" x="1873250" y="3771900"/>
          <p14:tracePt t="68363" x="1885950" y="3757613"/>
          <p14:tracePt t="68380" x="1911350" y="3732213"/>
          <p14:tracePt t="68396" x="1936750" y="3719513"/>
          <p14:tracePt t="68413" x="1976438" y="3694113"/>
          <p14:tracePt t="68430" x="2001838" y="3668713"/>
          <p14:tracePt t="68446" x="2039938" y="3654425"/>
          <p14:tracePt t="68463" x="2054225" y="3641725"/>
          <p14:tracePt t="68480" x="2079625" y="3641725"/>
          <p14:tracePt t="68481" x="2079625" y="3629025"/>
          <p14:tracePt t="68497" x="2130425" y="3616325"/>
          <p14:tracePt t="68513" x="2144713" y="3616325"/>
          <p14:tracePt t="68515" x="2170113" y="3603625"/>
          <p14:tracePt t="68530" x="2195513" y="3590925"/>
          <p14:tracePt t="68531" x="2220913" y="3590925"/>
          <p14:tracePt t="68546" x="2273300" y="3590925"/>
          <p14:tracePt t="68564" x="2338388" y="3578225"/>
          <p14:tracePt t="68580" x="2363788" y="3578225"/>
          <p14:tracePt t="68596" x="2389188" y="3578225"/>
          <p14:tracePt t="68613" x="2414588" y="3578225"/>
          <p14:tracePt t="68630" x="2427288" y="3578225"/>
          <p14:tracePt t="68646" x="2454275" y="3590925"/>
          <p14:tracePt t="68663" x="2492375" y="3603625"/>
          <p14:tracePt t="68665" x="2505075" y="3616325"/>
          <p14:tracePt t="68680" x="2505075" y="3629025"/>
          <p14:tracePt t="68682" x="2532063" y="3629025"/>
          <p14:tracePt t="68696" x="2532063" y="3654425"/>
          <p14:tracePt t="68698" x="2544763" y="3654425"/>
          <p14:tracePt t="68713" x="2557463" y="3681413"/>
          <p14:tracePt t="68730" x="2570163" y="3694113"/>
          <p14:tracePt t="68731" x="2582863" y="3706813"/>
          <p14:tracePt t="68746" x="2608263" y="3719513"/>
          <p14:tracePt t="68763" x="2647950" y="3744913"/>
          <p14:tracePt t="68780" x="2673350" y="3757613"/>
          <p14:tracePt t="68796" x="2711450" y="3784600"/>
          <p14:tracePt t="68859" x="2711450" y="3797300"/>
          <p14:tracePt t="68882" x="2711450" y="3810000"/>
          <p14:tracePt t="68892" x="2711450" y="3822700"/>
          <p14:tracePt t="68900" x="2711450" y="3835400"/>
          <p14:tracePt t="68913" x="2711450" y="3862388"/>
          <p14:tracePt t="68929" x="2711450" y="3875088"/>
          <p14:tracePt t="68945" x="2711450" y="3887788"/>
          <p14:tracePt t="68969" x="2711450" y="3900488"/>
          <p14:tracePt t="68978" x="2711450" y="3913188"/>
          <p14:tracePt t="68995" x="2698750" y="3913188"/>
          <p14:tracePt t="69012" x="2698750" y="3925888"/>
          <p14:tracePt t="69029" x="2686050" y="3938588"/>
          <p14:tracePt t="69045" x="2673350" y="3951288"/>
          <p14:tracePt t="69072" x="2660650" y="3965575"/>
          <p14:tracePt t="69081" x="2647950" y="3965575"/>
          <p14:tracePt t="69096" x="2635250" y="3965575"/>
          <p14:tracePt t="69112" x="2608263" y="3978275"/>
          <p14:tracePt t="69128" x="2595563" y="3990975"/>
          <p14:tracePt t="69129" x="2582863" y="3990975"/>
          <p14:tracePt t="69145" x="2557463" y="3990975"/>
          <p14:tracePt t="69162" x="2532063" y="3990975"/>
          <p14:tracePt t="69178" x="2492375" y="4003675"/>
          <p14:tracePt t="69195" x="2454275" y="4003675"/>
          <p14:tracePt t="69212" x="2441575" y="4016375"/>
          <p14:tracePt t="69228" x="2414588" y="4016375"/>
          <p14:tracePt t="69245" x="2401888" y="4016375"/>
          <p14:tracePt t="69262" x="2389188" y="4029075"/>
          <p14:tracePt t="69278" x="2363788" y="4029075"/>
          <p14:tracePt t="69295" x="2338388" y="4029075"/>
          <p14:tracePt t="69312" x="2286000" y="4029075"/>
          <p14:tracePt t="69313" x="2273300" y="4029075"/>
          <p14:tracePt t="69329" x="2247900" y="4029075"/>
          <p14:tracePt t="69345" x="2220913" y="4029075"/>
          <p14:tracePt t="69362" x="2208213" y="4029075"/>
          <p14:tracePt t="69378" x="2195513" y="4029075"/>
          <p14:tracePt t="69395" x="2157413" y="4029075"/>
          <p14:tracePt t="69411" x="2130425" y="4016375"/>
          <p14:tracePt t="69429" x="2105025" y="4016375"/>
          <p14:tracePt t="69445" x="2079625" y="4016375"/>
          <p14:tracePt t="69462" x="2054225" y="4016375"/>
          <p14:tracePt t="69478" x="2027238" y="4016375"/>
          <p14:tracePt t="69496" x="1976438" y="4003675"/>
          <p14:tracePt t="69511" x="1936750" y="3990975"/>
          <p14:tracePt t="69528" x="1911350" y="3990975"/>
          <p14:tracePt t="69529" x="1885950" y="3978275"/>
          <p14:tracePt t="69545" x="1873250" y="3978275"/>
          <p14:tracePt t="69562" x="1873250" y="3965575"/>
          <p14:tracePt t="69585" x="1860550" y="3965575"/>
          <p14:tracePt t="69601" x="1846263" y="3965575"/>
          <p14:tracePt t="69612" x="1833563" y="3951288"/>
          <p14:tracePt t="69629" x="1820863" y="3951288"/>
          <p14:tracePt t="69645" x="1808163" y="3951288"/>
          <p14:tracePt t="69665" x="1808163" y="3938588"/>
          <p14:tracePt t="69688" x="1795463" y="3938588"/>
          <p14:tracePt t="69696" x="1795463" y="3925888"/>
          <p14:tracePt t="69712" x="1782763" y="3925888"/>
          <p14:tracePt t="69729" x="1782763" y="3913188"/>
          <p14:tracePt t="69745" x="1782763" y="3900488"/>
          <p14:tracePt t="69746" x="1782763" y="3887788"/>
          <p14:tracePt t="69762" x="1770063" y="3848100"/>
          <p14:tracePt t="69778" x="1770063" y="3822700"/>
          <p14:tracePt t="69795" x="1770063" y="3797300"/>
          <p14:tracePt t="69812" x="1795463" y="3757613"/>
          <p14:tracePt t="69829" x="1833563" y="3719513"/>
          <p14:tracePt t="69845" x="1885950" y="3681413"/>
          <p14:tracePt t="69862" x="1924050" y="3654425"/>
          <p14:tracePt t="69879" x="1963738" y="3629025"/>
          <p14:tracePt t="69881" x="1963738" y="3616325"/>
          <p14:tracePt t="69896" x="1989138" y="3616325"/>
          <p14:tracePt t="69897" x="2001838" y="3603625"/>
          <p14:tracePt t="69913" x="2039938" y="3590925"/>
          <p14:tracePt t="69929" x="2054225" y="3590925"/>
          <p14:tracePt t="69930" x="2092325" y="3590925"/>
          <p14:tracePt t="69945" x="2144713" y="3578225"/>
          <p14:tracePt t="69962" x="2208213" y="3563938"/>
          <p14:tracePt t="69979" x="2273300" y="3551238"/>
          <p14:tracePt t="69995" x="2324100" y="3551238"/>
          <p14:tracePt t="70012" x="2376488" y="3551238"/>
          <p14:tracePt t="70029" x="2401888" y="3563938"/>
          <p14:tracePt t="70045" x="2427288" y="3563938"/>
          <p14:tracePt t="70062" x="2454275" y="3563938"/>
          <p14:tracePt t="70078" x="2466975" y="3590925"/>
          <p14:tracePt t="70096" x="2505075" y="3616325"/>
          <p14:tracePt t="70112" x="2505075" y="3629025"/>
          <p14:tracePt t="70112" x="2517775" y="3654425"/>
          <p14:tracePt t="70128" x="2532063" y="3668713"/>
          <p14:tracePt t="70129" x="2544763" y="3694113"/>
          <p14:tracePt t="70145" x="2570163" y="3732213"/>
          <p14:tracePt t="70146" x="2570163" y="3757613"/>
          <p14:tracePt t="70162" x="2595563" y="3797300"/>
          <p14:tracePt t="70178" x="2622550" y="3835400"/>
          <p14:tracePt t="70195" x="2635250" y="3875088"/>
          <p14:tracePt t="70212" x="2647950" y="3887788"/>
          <p14:tracePt t="70228" x="2647950" y="3900488"/>
          <p14:tracePt t="70245" x="2647950" y="3925888"/>
          <p14:tracePt t="70262" x="2635250" y="3965575"/>
          <p14:tracePt t="70278" x="2635250" y="3978275"/>
          <p14:tracePt t="70295" x="2608263" y="4016375"/>
          <p14:tracePt t="70296" x="2608263" y="4029075"/>
          <p14:tracePt t="70312" x="2595563" y="4029075"/>
          <p14:tracePt t="70313" x="2595563" y="4041775"/>
          <p14:tracePt t="70328" x="2570163" y="4056063"/>
          <p14:tracePt t="70329" x="2570163" y="4081463"/>
          <p14:tracePt t="70345" x="2544763" y="4081463"/>
          <p14:tracePt t="70346" x="2532063" y="4094163"/>
          <p14:tracePt t="70361" x="2479675" y="4106863"/>
          <p14:tracePt t="70378" x="2414588" y="4132263"/>
          <p14:tracePt t="70395" x="2338388" y="4146550"/>
          <p14:tracePt t="70411" x="2247900" y="4146550"/>
          <p14:tracePt t="70428" x="2195513" y="4146550"/>
          <p14:tracePt t="70445" x="2054225" y="4159250"/>
          <p14:tracePt t="70462" x="1911350" y="4159250"/>
          <p14:tracePt t="70478" x="1820863" y="4159250"/>
          <p14:tracePt t="70495" x="1755775" y="4159250"/>
          <p14:tracePt t="70553" x="1743075" y="4146550"/>
          <p14:tracePt t="70561" x="1730375" y="4119563"/>
          <p14:tracePt t="70569" x="1704975" y="4094163"/>
          <p14:tracePt t="70579" x="1692275" y="4068763"/>
          <p14:tracePt t="70596" x="1665288" y="4016375"/>
          <p14:tracePt t="70612" x="1652588" y="3965575"/>
          <p14:tracePt t="70629" x="1652588" y="3900488"/>
          <p14:tracePt t="70648" x="1652588" y="3835400"/>
          <p14:tracePt t="70651" x="1652588" y="3822700"/>
          <p14:tracePt t="70665" x="1652588" y="3797300"/>
          <p14:tracePt t="70667" x="1652588" y="3771900"/>
          <p14:tracePt t="70679" x="1665288" y="3732213"/>
          <p14:tracePt t="70696" x="1679575" y="3719513"/>
          <p14:tracePt t="70697" x="1692275" y="3694113"/>
          <p14:tracePt t="70713" x="1704975" y="3681413"/>
          <p14:tracePt t="70729" x="1717675" y="3668713"/>
          <p14:tracePt t="70746" x="1730375" y="3668713"/>
          <p14:tracePt t="70762" x="1743075" y="3654425"/>
          <p14:tracePt t="70779" x="1755775" y="3641725"/>
          <p14:tracePt t="70801" x="1770063" y="3616325"/>
          <p14:tracePt t="70812" x="1770063" y="3603625"/>
          <p14:tracePt t="70829" x="1782763" y="3563938"/>
          <p14:tracePt t="70845" x="1795463" y="3538538"/>
          <p14:tracePt t="70862" x="1808163" y="3513138"/>
          <p14:tracePt t="70878" x="1820863" y="3487738"/>
          <p14:tracePt t="70895" x="1820863" y="3460750"/>
          <p14:tracePt t="70896" x="1833563" y="3448050"/>
          <p14:tracePt t="71032" x="1820863" y="3448050"/>
          <p14:tracePt t="71056" x="1820863" y="3460750"/>
          <p14:tracePt t="71123" x="1808163" y="3473450"/>
          <p14:tracePt t="71139" x="1808163" y="3487738"/>
          <p14:tracePt t="71150" x="1795463" y="3487738"/>
          <p14:tracePt t="71203" x="1782763" y="3487738"/>
          <p14:tracePt t="71235" x="1770063" y="3500438"/>
          <p14:tracePt t="71250" x="1755775" y="3500438"/>
          <p14:tracePt t="71275" x="1743075" y="3500438"/>
          <p14:tracePt t="71346" x="1730375" y="3500438"/>
          <p14:tracePt t="71357" x="1717675" y="3487738"/>
          <p14:tracePt t="71370" x="1704975" y="3473450"/>
          <p14:tracePt t="71378" x="1704975" y="3460750"/>
          <p14:tracePt t="71394" x="1679575" y="3422650"/>
          <p14:tracePt t="71411" x="1679575" y="3397250"/>
          <p14:tracePt t="71428" x="1665288" y="3384550"/>
          <p14:tracePt t="71445" x="1665288" y="3357563"/>
          <p14:tracePt t="71461" x="1665288" y="3332163"/>
          <p14:tracePt t="71478" x="1665288" y="3319463"/>
          <p14:tracePt t="71495" x="1665288" y="3279775"/>
          <p14:tracePt t="71511" x="1704975" y="3241675"/>
          <p14:tracePt t="71528" x="1782763" y="3228975"/>
          <p14:tracePt t="71528" x="1820863" y="3189288"/>
          <p14:tracePt t="71544" x="1873250" y="3176588"/>
          <p14:tracePt t="71561" x="2014538" y="3151188"/>
          <p14:tracePt t="71578" x="2092325" y="3125788"/>
          <p14:tracePt t="71594" x="2117725" y="3125788"/>
          <p14:tracePt t="71611" x="2144713" y="3125788"/>
          <p14:tracePt t="71628" x="2170113" y="3138488"/>
          <p14:tracePt t="71644" x="2195513" y="3151188"/>
          <p14:tracePt t="71661" x="2233613" y="3163888"/>
          <p14:tracePt t="71678" x="2286000" y="3203575"/>
          <p14:tracePt t="71695" x="2351088" y="3267075"/>
          <p14:tracePt t="71712" x="2389188" y="3344863"/>
          <p14:tracePt t="71728" x="2427288" y="3422650"/>
          <p14:tracePt t="71729" x="2427288" y="3448050"/>
          <p14:tracePt t="71744" x="2427288" y="3460750"/>
          <p14:tracePt t="71745" x="2427288" y="3473450"/>
          <p14:tracePt t="71762" x="2427288" y="3487738"/>
          <p14:tracePt t="71778" x="2414588" y="3500438"/>
          <p14:tracePt t="71794" x="2389188" y="3525838"/>
          <p14:tracePt t="71811" x="2363788" y="3551238"/>
          <p14:tracePt t="71828" x="2338388" y="3563938"/>
          <p14:tracePt t="71845" x="2324100" y="3590925"/>
          <p14:tracePt t="71861" x="2311400" y="3603625"/>
          <p14:tracePt t="71878" x="2286000" y="3616325"/>
          <p14:tracePt t="71895" x="2260600" y="3641725"/>
          <p14:tracePt t="71911" x="2233613" y="3654425"/>
          <p14:tracePt t="71928" x="2220913" y="3668713"/>
          <p14:tracePt t="71944" x="2195513" y="3694113"/>
          <p14:tracePt t="71945" x="2170113" y="3706813"/>
          <p14:tracePt t="71961" x="2157413" y="3706813"/>
          <p14:tracePt t="71978" x="2157413" y="3719513"/>
          <p14:tracePt t="72145" x="2170113" y="3719513"/>
          <p14:tracePt t="72152" x="2182813" y="3719513"/>
          <p14:tracePt t="72184" x="2195513" y="3719513"/>
          <p14:tracePt t="72201" x="2208213" y="3719513"/>
          <p14:tracePt t="72208" x="2247900" y="3719513"/>
          <p14:tracePt t="72217" x="2273300" y="3719513"/>
          <p14:tracePt t="72228" x="2286000" y="3719513"/>
          <p14:tracePt t="72313" x="2286000" y="3732213"/>
          <p14:tracePt t="72320" x="2298700" y="3744913"/>
          <p14:tracePt t="72336" x="2311400" y="3757613"/>
          <p14:tracePt t="72345" x="2311400" y="3771900"/>
          <p14:tracePt t="72361" x="2311400" y="3784600"/>
          <p14:tracePt t="72378" x="2338388" y="3810000"/>
          <p14:tracePt t="72395" x="2338388" y="3822700"/>
          <p14:tracePt t="72411" x="2351088" y="3835400"/>
          <p14:tracePt t="72428" x="2389188" y="3875088"/>
          <p14:tracePt t="72444" x="2427288" y="3913188"/>
          <p14:tracePt t="72461" x="2492375" y="3938588"/>
          <p14:tracePt t="72477" x="2505075" y="3951288"/>
          <p14:tracePt t="72495" x="2532063" y="3978275"/>
          <p14:tracePt t="72511" x="2557463" y="4003675"/>
          <p14:tracePt t="72530" x="2570163" y="4016375"/>
          <p14:tracePt t="72553" x="2582863" y="4016375"/>
          <p14:tracePt t="72585" x="2582863" y="4029075"/>
          <p14:tracePt t="72625" x="2595563" y="4041775"/>
          <p14:tracePt t="73834" x="2595563" y="4056063"/>
          <p14:tracePt t="73857" x="2582863" y="4056063"/>
          <p14:tracePt t="73881" x="2582863" y="4068763"/>
          <p14:tracePt t="73889" x="2570163" y="4081463"/>
          <p14:tracePt t="73904" x="2557463" y="4094163"/>
          <p14:tracePt t="73912" x="2544763" y="4094163"/>
          <p14:tracePt t="73929" x="2517775" y="4106863"/>
          <p14:tracePt t="73945" x="2492375" y="4132263"/>
          <p14:tracePt t="73947" x="2479675" y="4132263"/>
          <p14:tracePt t="73962" x="2389188" y="4159250"/>
          <p14:tracePt t="73979" x="2363788" y="4184650"/>
          <p14:tracePt t="73995" x="2338388" y="4197350"/>
          <p14:tracePt t="74012" x="2324100" y="4197350"/>
          <p14:tracePt t="74056" x="2311400" y="4197350"/>
          <p14:tracePt t="74186" x="2324100" y="4197350"/>
          <p14:tracePt t="74328" x="2311400" y="4197350"/>
          <p14:tracePt t="74336" x="2298700" y="4197350"/>
          <p14:tracePt t="74345" x="2286000" y="4197350"/>
          <p14:tracePt t="74362" x="2247900" y="4197350"/>
          <p14:tracePt t="74363" x="2233613" y="4197350"/>
          <p14:tracePt t="74378" x="2182813" y="4197350"/>
          <p14:tracePt t="74395" x="2130425" y="4197350"/>
          <p14:tracePt t="74411" x="2092325" y="4197350"/>
          <p14:tracePt t="74428" x="2054225" y="4197350"/>
          <p14:tracePt t="74593" x="2039938" y="4197350"/>
          <p14:tracePt t="74609" x="2027238" y="4184650"/>
          <p14:tracePt t="74624" x="2014538" y="4184650"/>
          <p14:tracePt t="74633" x="2001838" y="4184650"/>
          <p14:tracePt t="74664" x="1989138" y="4184650"/>
          <p14:tracePt t="74673" x="1976438" y="4184650"/>
          <p14:tracePt t="74744" x="1963738" y="4171950"/>
          <p14:tracePt t="74761" x="1949450" y="4159250"/>
          <p14:tracePt t="74768" x="1949450" y="4146550"/>
          <p14:tracePt t="74776" x="1936750" y="4146550"/>
          <p14:tracePt t="74794" x="1924050" y="4132263"/>
          <p14:tracePt t="75113" x="1936750" y="4132263"/>
          <p14:tracePt t="75120" x="1949450" y="4132263"/>
          <p14:tracePt t="75128" x="1963738" y="4132263"/>
          <p14:tracePt t="75144" x="1976438" y="4132263"/>
          <p14:tracePt t="75162" x="2027238" y="4132263"/>
          <p14:tracePt t="75164" x="2066925" y="4132263"/>
          <p14:tracePt t="75179" x="2130425" y="4132263"/>
          <p14:tracePt t="75196" x="2195513" y="4132263"/>
          <p14:tracePt t="75212" x="2260600" y="4146550"/>
          <p14:tracePt t="75229" x="2286000" y="4146550"/>
          <p14:tracePt t="75246" x="2298700" y="4146550"/>
          <p14:tracePt t="75322" x="2311400" y="4146550"/>
          <p14:tracePt t="75354" x="2311400" y="4132263"/>
          <p14:tracePt t="75365" x="2324100" y="4132263"/>
          <p14:tracePt t="75377" x="2338388" y="4132263"/>
          <p14:tracePt t="75393" x="2351088" y="4132263"/>
          <p14:tracePt t="75908" x="2338388" y="4132263"/>
          <p14:tracePt t="76233" x="2324100" y="4132263"/>
          <p14:tracePt t="76242" x="2311400" y="4132263"/>
          <p14:tracePt t="76256" x="2298700" y="4132263"/>
          <p14:tracePt t="76270" x="2273300" y="4132263"/>
          <p14:tracePt t="76277" x="2260600" y="4132263"/>
          <p14:tracePt t="76294" x="2247900" y="4132263"/>
          <p14:tracePt t="76987" x="2260600" y="4132263"/>
          <p14:tracePt t="77532" x="2260600" y="4119563"/>
          <p14:tracePt t="77547" x="2260600" y="4094163"/>
          <p14:tracePt t="77561" x="2260600" y="4068763"/>
          <p14:tracePt t="77563" x="2273300" y="4029075"/>
          <p14:tracePt t="77568" x="2273300" y="4003675"/>
          <p14:tracePt t="77577" x="2273300" y="3965575"/>
          <p14:tracePt t="77593" x="2273300" y="3925888"/>
          <p14:tracePt t="77594" x="2273300" y="3900488"/>
          <p14:tracePt t="77610" x="2260600" y="3835400"/>
          <p14:tracePt t="77626" x="2247900" y="3810000"/>
          <p14:tracePt t="77643" x="2247900" y="3797300"/>
          <p14:tracePt t="77673" x="2260600" y="3784600"/>
          <p14:tracePt t="77689" x="2260600" y="3771900"/>
          <p14:tracePt t="77698" x="2273300" y="3771900"/>
          <p14:tracePt t="77710" x="2273300" y="3757613"/>
          <p14:tracePt t="77727" x="2286000" y="3757613"/>
          <p14:tracePt t="77728" x="2298700" y="3744913"/>
          <p14:tracePt t="77753" x="2311400" y="3732213"/>
          <p14:tracePt t="77866" x="2298700" y="3719513"/>
          <p14:tracePt t="77879" x="2273300" y="3719513"/>
          <p14:tracePt t="77882" x="2260600" y="3719513"/>
          <p14:tracePt t="77895" x="2233613" y="3719513"/>
          <p14:tracePt t="77897" x="2208213" y="3719513"/>
          <p14:tracePt t="77911" x="2170113" y="3719513"/>
          <p14:tracePt t="77913" x="2144713" y="3719513"/>
          <p14:tracePt t="77927" x="2105025" y="3719513"/>
          <p14:tracePt t="77930" x="2066925" y="3719513"/>
          <p14:tracePt t="77944" x="2039938" y="3719513"/>
          <p14:tracePt t="77946" x="2001838" y="3732213"/>
          <p14:tracePt t="77961" x="1989138" y="3732213"/>
          <p14:tracePt t="77977" x="1963738" y="3732213"/>
          <p14:tracePt t="77978" x="1949450" y="3732213"/>
          <p14:tracePt t="77994" x="1911350" y="3732213"/>
          <p14:tracePt t="78011" x="1873250" y="3719513"/>
          <p14:tracePt t="78027" x="1860550" y="3706813"/>
          <p14:tracePt t="78044" x="1860550" y="3681413"/>
          <p14:tracePt t="78060" x="1833563" y="3668713"/>
          <p14:tracePt t="78077" x="1833563" y="3629025"/>
          <p14:tracePt t="78093" x="1820863" y="3603625"/>
          <p14:tracePt t="78110" x="1820863" y="3578225"/>
          <p14:tracePt t="78126" x="1820863" y="3551238"/>
          <p14:tracePt t="78143" x="1846263" y="3538538"/>
          <p14:tracePt t="78145" x="1846263" y="3525838"/>
          <p14:tracePt t="78161" x="1860550" y="3513138"/>
          <p14:tracePt t="78177" x="1885950" y="3500438"/>
          <p14:tracePt t="78194" x="1911350" y="3487738"/>
          <p14:tracePt t="78210" x="1963738" y="3473450"/>
          <p14:tracePt t="78227" x="2027238" y="3448050"/>
          <p14:tracePt t="78244" x="2092325" y="3422650"/>
          <p14:tracePt t="78260" x="2117725" y="3409950"/>
          <p14:tracePt t="78288" x="2130425" y="3409950"/>
          <p14:tracePt t="78297" x="2144713" y="3409950"/>
          <p14:tracePt t="78310" x="2157413" y="3435350"/>
          <p14:tracePt t="78326" x="2247900" y="3487738"/>
          <p14:tracePt t="78343" x="2363788" y="3578225"/>
          <p14:tracePt t="78359" x="2532063" y="3694113"/>
          <p14:tracePt t="78360" x="2570163" y="3757613"/>
          <p14:tracePt t="78377" x="2660650" y="3822700"/>
          <p14:tracePt t="78394" x="2763838" y="3913188"/>
          <p14:tracePt t="78411" x="2801938" y="3978275"/>
          <p14:tracePt t="78427" x="2816225" y="4003675"/>
          <p14:tracePt t="78449" x="2816225" y="4016375"/>
          <p14:tracePt t="78498" x="2816225" y="4029075"/>
          <p14:tracePt t="78508" x="2828925" y="4029075"/>
          <p14:tracePt t="78517" x="2828925" y="4041775"/>
          <p14:tracePt t="78528" x="2854325" y="4056063"/>
          <p14:tracePt t="78546" x="2932113" y="4094163"/>
          <p14:tracePt t="78561" x="3060700" y="4106863"/>
          <p14:tracePt t="78577" x="3113088" y="4119563"/>
          <p14:tracePt t="78579" x="3176588" y="4119563"/>
          <p14:tracePt t="78594" x="3254375" y="4119563"/>
          <p14:tracePt t="78987" x="3267075" y="4119563"/>
          <p14:tracePt t="79046" x="3279775" y="4106863"/>
          <p14:tracePt t="79058" x="3294063" y="4106863"/>
          <p14:tracePt t="79074" x="3344863" y="4094163"/>
          <p14:tracePt t="79091" x="3384550" y="4094163"/>
          <p14:tracePt t="79102" x="3422650" y="4094163"/>
          <p14:tracePt t="79110" x="3460750" y="4094163"/>
          <p14:tracePt t="79126" x="3538538" y="4094163"/>
          <p14:tracePt t="79142" x="3616325" y="4094163"/>
          <p14:tracePt t="79159" x="3654425" y="4094163"/>
          <p14:tracePt t="79306" x="3668713" y="4094163"/>
          <p14:tracePt t="79323" x="3668713" y="4081463"/>
          <p14:tracePt t="79329" x="3668713" y="4068763"/>
          <p14:tracePt t="79343" x="3681413" y="4056063"/>
          <p14:tracePt t="79345" x="3681413" y="4041775"/>
          <p14:tracePt t="79361" x="3681413" y="4016375"/>
          <p14:tracePt t="79377" x="3694113" y="4003675"/>
          <p14:tracePt t="79393" x="3694113" y="3990975"/>
          <p14:tracePt t="79433" x="3694113" y="3978275"/>
          <p14:tracePt t="79441" x="3694113" y="3965575"/>
          <p14:tracePt t="79449" x="3694113" y="3951288"/>
          <p14:tracePt t="79460" x="3681413" y="3925888"/>
          <p14:tracePt t="79477" x="3629025" y="3887788"/>
          <p14:tracePt t="79493" x="3578225" y="3835400"/>
          <p14:tracePt t="79512" x="3525838" y="3810000"/>
          <p14:tracePt t="79779" x="3538538" y="3810000"/>
          <p14:tracePt t="79797" x="3551238" y="3810000"/>
          <p14:tracePt t="79810" x="3563938" y="3810000"/>
          <p14:tracePt t="79827" x="3603625" y="3810000"/>
          <p14:tracePt t="79843" x="3694113" y="3810000"/>
          <p14:tracePt t="79860" x="3822700" y="3771900"/>
          <p14:tracePt t="79878" x="3900488" y="3732213"/>
          <p14:tracePt t="79895" x="3913188" y="3732213"/>
          <p14:tracePt t="79937" x="3913188" y="3719513"/>
          <p14:tracePt t="79945" x="3913188" y="3694113"/>
          <p14:tracePt t="79960" x="3913188" y="3681413"/>
          <p14:tracePt t="79961" x="3913188" y="3668713"/>
          <p14:tracePt t="79977" x="3913188" y="3641725"/>
          <p14:tracePt t="79993" x="3913188" y="3629025"/>
          <p14:tracePt t="80010" x="3913188" y="3590925"/>
          <p14:tracePt t="80027" x="3913188" y="3578225"/>
          <p14:tracePt t="80043" x="3900488" y="3563938"/>
          <p14:tracePt t="80065" x="3900488" y="3551238"/>
          <p14:tracePt t="80130" x="3887788" y="3551238"/>
          <p14:tracePt t="80299" x="3887788" y="3538538"/>
          <p14:tracePt t="80312" x="3875088" y="3538538"/>
          <p14:tracePt t="80547" x="3862388" y="3538538"/>
          <p14:tracePt t="80563" x="3848100" y="3538538"/>
          <p14:tracePt t="80699" x="3835400" y="3538538"/>
          <p14:tracePt t="81202" x="3835400" y="3563938"/>
          <p14:tracePt t="81217" x="3835400" y="3578225"/>
          <p14:tracePt t="81227" x="3835400" y="3603625"/>
          <p14:tracePt t="81243" x="3835400" y="3629025"/>
          <p14:tracePt t="81260" x="3835400" y="3668713"/>
          <p14:tracePt t="81277" x="3835400" y="3694113"/>
          <p14:tracePt t="81293" x="3848100" y="3732213"/>
          <p14:tracePt t="81309" x="3887788" y="3771900"/>
          <p14:tracePt t="81326" x="3887788" y="3784600"/>
          <p14:tracePt t="81342" x="3900488" y="3797300"/>
          <p14:tracePt t="81359" x="3900488" y="3822700"/>
          <p14:tracePt t="81360" x="3913188" y="3822700"/>
          <p14:tracePt t="81375" x="3925888" y="3835400"/>
          <p14:tracePt t="81376" x="3938588" y="3848100"/>
          <p14:tracePt t="81392" x="3965575" y="3875088"/>
          <p14:tracePt t="81410" x="3978275" y="3875088"/>
          <p14:tracePt t="81425" x="3978275" y="3887788"/>
          <p14:tracePt t="81456" x="3990975" y="3887788"/>
          <p14:tracePt t="81473" x="3990975" y="3900488"/>
          <p14:tracePt t="81489" x="4003675" y="3900488"/>
          <p14:tracePt t="81513" x="4016375" y="3900488"/>
          <p14:tracePt t="81520" x="4041775" y="3900488"/>
          <p14:tracePt t="81537" x="4068763" y="3913188"/>
          <p14:tracePt t="81552" x="4094163" y="3925888"/>
          <p14:tracePt t="81560" x="4106863" y="3938588"/>
          <p14:tracePt t="81576" x="4132263" y="3951288"/>
          <p14:tracePt t="81577" x="4146550" y="3965575"/>
          <p14:tracePt t="81593" x="4159250" y="3978275"/>
          <p14:tracePt t="81609" x="4171950" y="3990975"/>
          <p14:tracePt t="81610" x="4184650" y="3990975"/>
          <p14:tracePt t="81625" x="4197350" y="4003675"/>
          <p14:tracePt t="81649" x="4197350" y="4016375"/>
          <p14:tracePt t="81659" x="4210050" y="4016375"/>
          <p14:tracePt t="81675" x="4235450" y="4029075"/>
          <p14:tracePt t="81692" x="4249738" y="4041775"/>
          <p14:tracePt t="81709" x="4275138" y="4041775"/>
          <p14:tracePt t="81725" x="4313238" y="4068763"/>
          <p14:tracePt t="81742" x="4340225" y="4068763"/>
          <p14:tracePt t="81759" x="4365625" y="4081463"/>
          <p14:tracePt t="81776" x="4391025" y="4094163"/>
          <p14:tracePt t="81792" x="4416425" y="4094163"/>
          <p14:tracePt t="81794" x="4430713" y="4106863"/>
          <p14:tracePt t="81810" x="4443413" y="4106863"/>
          <p14:tracePt t="81825" x="4468813" y="4106863"/>
          <p14:tracePt t="81842" x="4494213" y="4106863"/>
          <p14:tracePt t="81859" x="4506913" y="4106863"/>
          <p14:tracePt t="81875" x="4533900" y="4106863"/>
          <p14:tracePt t="81892" x="4546600" y="4106863"/>
          <p14:tracePt t="81921" x="4559300" y="4106863"/>
          <p14:tracePt t="82986" x="4572000" y="4106863"/>
          <p14:tracePt t="82995" x="4584700" y="4106863"/>
          <p14:tracePt t="83010" x="4597400" y="4106863"/>
          <p14:tracePt t="83011" x="4624388" y="4106863"/>
          <p14:tracePt t="83025" x="4675188" y="4132263"/>
          <p14:tracePt t="83041" x="4713288" y="4146550"/>
          <p14:tracePt t="83058" x="4740275" y="4146550"/>
          <p14:tracePt t="83075" x="4765675" y="4146550"/>
          <p14:tracePt t="83091" x="4791075" y="4146550"/>
          <p14:tracePt t="83109" x="4803775" y="4146550"/>
          <p14:tracePt t="83161" x="4818063" y="4146550"/>
          <p14:tracePt t="83171" x="4830763" y="4146550"/>
          <p14:tracePt t="83182" x="4843463" y="4146550"/>
          <p14:tracePt t="83193" x="4881563" y="4146550"/>
          <p14:tracePt t="83195" x="4908550" y="4146550"/>
          <p14:tracePt t="83209" x="4959350" y="4146550"/>
          <p14:tracePt t="83226" x="4984750" y="4146550"/>
          <p14:tracePt t="83241" x="5011738" y="4146550"/>
          <p14:tracePt t="83259" x="5024438" y="4132263"/>
          <p14:tracePt t="83275" x="5049838" y="4106863"/>
          <p14:tracePt t="83294" x="5087938" y="4056063"/>
          <p14:tracePt t="83310" x="5114925" y="4029075"/>
          <p14:tracePt t="83326" x="5127625" y="3978275"/>
          <p14:tracePt t="83342" x="5127625" y="3951288"/>
          <p14:tracePt t="83359" x="5140325" y="3887788"/>
          <p14:tracePt t="83361" x="5140325" y="3875088"/>
          <p14:tracePt t="83376" x="5140325" y="3848100"/>
          <p14:tracePt t="83377" x="5140325" y="3822700"/>
          <p14:tracePt t="83393" x="5140325" y="3757613"/>
          <p14:tracePt t="83409" x="5140325" y="3719513"/>
          <p14:tracePt t="83410" x="5140325" y="3706813"/>
          <p14:tracePt t="83426" x="5140325" y="3681413"/>
          <p14:tracePt t="83427" x="5140325" y="3668713"/>
          <p14:tracePt t="83442" x="5140325" y="3641725"/>
          <p14:tracePt t="83459" x="5140325" y="3629025"/>
          <p14:tracePt t="83476" x="5140325" y="3616325"/>
          <p14:tracePt t="83495" x="5140325" y="3603625"/>
          <p14:tracePt t="83510" x="5140325" y="3590925"/>
          <p14:tracePt t="83529" x="5140325" y="3578225"/>
          <p14:tracePt t="83545" x="5140325" y="3563938"/>
          <p14:tracePt t="83955" x="5140325" y="3578225"/>
          <p14:tracePt t="83971" x="5140325" y="3590925"/>
          <p14:tracePt t="83986" x="5127625" y="3616325"/>
          <p14:tracePt t="84002" x="5127625" y="3641725"/>
          <p14:tracePt t="84018" x="5127625" y="3654425"/>
          <p14:tracePt t="84027" x="5127625" y="3668713"/>
          <p14:tracePt t="84043" x="5140325" y="3681413"/>
          <p14:tracePt t="84059" x="5153025" y="3706813"/>
          <p14:tracePt t="84076" x="5165725" y="3732213"/>
          <p14:tracePt t="84093" x="5165725" y="3744913"/>
          <p14:tracePt t="84108" x="5178425" y="3771900"/>
          <p14:tracePt t="84125" x="5178425" y="3797300"/>
          <p14:tracePt t="84141" x="5192713" y="3822700"/>
          <p14:tracePt t="84158" x="5192713" y="3848100"/>
          <p14:tracePt t="84174" x="5192713" y="3875088"/>
          <p14:tracePt t="84191" x="5192713" y="3887788"/>
          <p14:tracePt t="84216" x="5205413" y="3887788"/>
          <p14:tracePt t="84232" x="5205413" y="3900488"/>
          <p14:tracePt t="84257" x="5218113" y="3913188"/>
          <p14:tracePt t="84264" x="5230813" y="3925888"/>
          <p14:tracePt t="84296" x="5230813" y="3938588"/>
          <p14:tracePt t="84305" x="5243513" y="3951288"/>
          <p14:tracePt t="84346" x="5243513" y="3965575"/>
          <p14:tracePt t="84361" x="5256213" y="3965575"/>
          <p14:tracePt t="84411" x="5268913" y="3965575"/>
          <p14:tracePt t="84429" x="5281613" y="3965575"/>
          <p14:tracePt t="84444" x="5308600" y="3978275"/>
          <p14:tracePt t="84460" x="5359400" y="4003675"/>
          <p14:tracePt t="84476" x="5399088" y="4016375"/>
          <p14:tracePt t="84492" x="5424488" y="4029075"/>
          <p14:tracePt t="84509" x="5449888" y="4041775"/>
          <p14:tracePt t="84525" x="5462588" y="4041775"/>
          <p14:tracePt t="84541" x="5489575" y="4056063"/>
          <p14:tracePt t="84558" x="5514975" y="4056063"/>
          <p14:tracePt t="84575" x="5527675" y="4068763"/>
          <p14:tracePt t="84591" x="5565775" y="4081463"/>
          <p14:tracePt t="84592" x="5618163" y="4094163"/>
          <p14:tracePt t="84608" x="5656263" y="4094163"/>
          <p14:tracePt t="84625" x="5670550" y="4106863"/>
          <p14:tracePt t="84626" x="5695950" y="4119563"/>
          <p14:tracePt t="84641" x="5708650" y="4119563"/>
          <p14:tracePt t="84642" x="5721350" y="4119563"/>
          <p14:tracePt t="84658" x="5746750" y="4119563"/>
          <p14:tracePt t="84705" x="5759450" y="4119563"/>
          <p14:tracePt t="84713" x="5773738" y="4119563"/>
          <p14:tracePt t="84726" x="5786438" y="4119563"/>
          <p14:tracePt t="84742" x="5824538" y="4146550"/>
          <p14:tracePt t="84758" x="5864225" y="4146550"/>
          <p14:tracePt t="84775" x="5889625" y="4146550"/>
          <p14:tracePt t="84791" x="5902325" y="4146550"/>
          <p14:tracePt t="84793" x="5915025" y="4159250"/>
          <p14:tracePt t="84809" x="5954713" y="4159250"/>
          <p14:tracePt t="84825" x="6005513" y="4171950"/>
          <p14:tracePt t="84826" x="6070600" y="4184650"/>
          <p14:tracePt t="84841" x="6121400" y="4184650"/>
          <p14:tracePt t="84842" x="6173788" y="4184650"/>
          <p14:tracePt t="84858" x="6251575" y="4197350"/>
          <p14:tracePt t="84874" x="6289675" y="4197350"/>
          <p14:tracePt t="84891" x="6302375" y="4197350"/>
          <p14:tracePt t="85036" x="6302375" y="4184650"/>
          <p14:tracePt t="85217" x="6289675" y="4184650"/>
          <p14:tracePt t="85248" x="6289675" y="4171950"/>
          <p14:tracePt t="85290" x="6276975" y="4159250"/>
          <p14:tracePt t="85306" x="6276975" y="4146550"/>
          <p14:tracePt t="85451" x="6251575" y="4146550"/>
          <p14:tracePt t="85467" x="6211888" y="4146550"/>
          <p14:tracePt t="85485" x="6134100" y="4146550"/>
          <p14:tracePt t="85502" x="6030913" y="4132263"/>
          <p14:tracePt t="85508" x="5980113" y="4132263"/>
          <p14:tracePt t="85518" x="5902325" y="4132263"/>
          <p14:tracePt t="85528" x="5864225" y="4132263"/>
          <p14:tracePt t="85542" x="5811838" y="4132263"/>
          <p14:tracePt t="85558" x="5708650" y="4119563"/>
          <p14:tracePt t="85575" x="5605463" y="4119563"/>
          <p14:tracePt t="85577" x="5540375" y="4119563"/>
          <p14:tracePt t="85591" x="5475288" y="4119563"/>
          <p14:tracePt t="85593" x="5424488" y="4119563"/>
          <p14:tracePt t="85609" x="5308600" y="4081463"/>
          <p14:tracePt t="85625" x="5230813" y="4081463"/>
          <p14:tracePt t="85626" x="5192713" y="4056063"/>
          <p14:tracePt t="85642" x="5127625" y="4016375"/>
          <p14:tracePt t="85643" x="5102225" y="4003675"/>
          <p14:tracePt t="85658" x="5075238" y="3978275"/>
          <p14:tracePt t="85675" x="5075238" y="3951288"/>
          <p14:tracePt t="85691" x="5062538" y="3925888"/>
          <p14:tracePt t="85708" x="5049838" y="3887788"/>
          <p14:tracePt t="85725" x="5049838" y="3848100"/>
          <p14:tracePt t="85741" x="5049838" y="3810000"/>
          <p14:tracePt t="85757" x="5049838" y="3744913"/>
          <p14:tracePt t="85775" x="5049838" y="3668713"/>
          <p14:tracePt t="85791" x="5049838" y="3616325"/>
          <p14:tracePt t="85792" x="5049838" y="3590925"/>
          <p14:tracePt t="85808" x="5062538" y="3538538"/>
          <p14:tracePt t="85824" x="5075238" y="3525838"/>
          <p14:tracePt t="85889" x="5087938" y="3525838"/>
          <p14:tracePt t="85905" x="5102225" y="3525838"/>
          <p14:tracePt t="85912" x="5114925" y="3525838"/>
          <p14:tracePt t="85924" x="5140325" y="3538538"/>
          <p14:tracePt t="85941" x="5153025" y="3551238"/>
          <p14:tracePt t="85958" x="5178425" y="3563938"/>
          <p14:tracePt t="85974" x="5178425" y="3578225"/>
          <p14:tracePt t="85991" x="5218113" y="3590925"/>
          <p14:tracePt t="86007" x="5243513" y="3603625"/>
          <p14:tracePt t="86024" x="5256213" y="3603625"/>
          <p14:tracePt t="86820" x="5256213" y="3616325"/>
          <p14:tracePt t="86834" x="5334000" y="3681413"/>
          <p14:tracePt t="86851" x="5386388" y="3719513"/>
          <p14:tracePt t="86865" x="5437188" y="3771900"/>
          <p14:tracePt t="86874" x="5449888" y="3784600"/>
          <p14:tracePt t="86892" x="5514975" y="3835400"/>
          <p14:tracePt t="86908" x="5630863" y="3887788"/>
          <p14:tracePt t="86925" x="5734050" y="3887788"/>
          <p14:tracePt t="86941" x="6018213" y="3938588"/>
          <p14:tracePt t="86958" x="6289675" y="4016375"/>
          <p14:tracePt t="86975" x="6561138" y="4056063"/>
          <p14:tracePt t="86977" x="6664325" y="4081463"/>
          <p14:tracePt t="86991" x="6729413" y="4081463"/>
          <p14:tracePt t="86993" x="6780213" y="4081463"/>
          <p14:tracePt t="87009" x="6832600" y="4081463"/>
          <p14:tracePt t="87122" x="6832600" y="4068763"/>
          <p14:tracePt t="87138" x="6845300" y="4068763"/>
          <p14:tracePt t="87154" x="6858000" y="4056063"/>
          <p14:tracePt t="87169" x="6883400" y="4056063"/>
          <p14:tracePt t="87185" x="6910388" y="4041775"/>
          <p14:tracePt t="87195" x="6948488" y="4029075"/>
          <p14:tracePt t="87209" x="7013575" y="4003675"/>
          <p14:tracePt t="87225" x="7038975" y="4003675"/>
          <p14:tracePt t="87241" x="7051675" y="4003675"/>
          <p14:tracePt t="87379" x="7038975" y="4003675"/>
          <p14:tracePt t="87395" x="7013575" y="4003675"/>
          <p14:tracePt t="87612" x="7026275" y="4003675"/>
          <p14:tracePt t="87627" x="7064375" y="4003675"/>
          <p14:tracePt t="87643" x="7089775" y="4003675"/>
          <p14:tracePt t="87645" x="7104063" y="4016375"/>
          <p14:tracePt t="87662" x="7116763" y="4016375"/>
          <p14:tracePt t="87713" x="7129463" y="4016375"/>
          <p14:tracePt t="87721" x="7142163" y="4016375"/>
          <p14:tracePt t="87732" x="7207250" y="4016375"/>
          <p14:tracePt t="87748" x="7297738" y="4041775"/>
          <p14:tracePt t="87763" x="7323138" y="4041775"/>
          <p14:tracePt t="87775" x="7335838" y="4041775"/>
          <p14:tracePt t="87850" x="7348538" y="4041775"/>
          <p14:tracePt t="87876" x="7348538" y="4056063"/>
          <p14:tracePt t="87889" x="7348538" y="4068763"/>
          <p14:tracePt t="87898" x="7348538" y="4081463"/>
          <p14:tracePt t="87914" x="7348538" y="4106863"/>
          <p14:tracePt t="87924" x="7335838" y="4106863"/>
          <p14:tracePt t="87941" x="7335838" y="4132263"/>
          <p14:tracePt t="87957" x="7335838" y="4146550"/>
          <p14:tracePt t="87974" x="7335838" y="4159250"/>
          <p14:tracePt t="88001" x="7335838" y="4171950"/>
          <p14:tracePt t="88008" x="7323138" y="4171950"/>
          <p14:tracePt t="88025" x="7310438" y="4184650"/>
          <p14:tracePt t="88041" x="7297738" y="4197350"/>
          <p14:tracePt t="88058" x="7270750" y="4197350"/>
          <p14:tracePt t="88074" x="7245350" y="4210050"/>
          <p14:tracePt t="88091" x="7232650" y="4210050"/>
          <p14:tracePt t="88106" x="7207250" y="4222750"/>
          <p14:tracePt t="88124" x="7194550" y="4222750"/>
          <p14:tracePt t="88141" x="7180263" y="4222750"/>
          <p14:tracePt t="88157" x="7167563" y="4222750"/>
          <p14:tracePt t="88173" x="7142163" y="4222750"/>
          <p14:tracePt t="88190" x="7116763" y="4222750"/>
          <p14:tracePt t="88207" x="7077075" y="4210050"/>
          <p14:tracePt t="88208" x="7051675" y="4210050"/>
          <p14:tracePt t="88224" x="6999288" y="4210050"/>
          <p14:tracePt t="88240" x="6973888" y="4197350"/>
          <p14:tracePt t="88257" x="6961188" y="4184650"/>
          <p14:tracePt t="88257" x="6948488" y="4184650"/>
          <p14:tracePt t="88273" x="6923088" y="4184650"/>
          <p14:tracePt t="88291" x="6923088" y="4171950"/>
          <p14:tracePt t="88308" x="6910388" y="4159250"/>
          <p14:tracePt t="88325" x="6883400" y="4159250"/>
          <p14:tracePt t="88341" x="6845300" y="4132263"/>
          <p14:tracePt t="88358" x="6819900" y="4106863"/>
          <p14:tracePt t="88376" x="6792913" y="4094163"/>
          <p14:tracePt t="88378" x="6792913" y="4081463"/>
          <p14:tracePt t="88391" x="6792913" y="4068763"/>
          <p14:tracePt t="88407" x="6780213" y="4056063"/>
          <p14:tracePt t="88424" x="6767513" y="4041775"/>
          <p14:tracePt t="88440" x="6754813" y="4016375"/>
          <p14:tracePt t="88441" x="6742113" y="4016375"/>
          <p14:tracePt t="88459" x="6742113" y="4003675"/>
          <p14:tracePt t="88462" x="6729413" y="4003675"/>
          <p14:tracePt t="88477" x="6729413" y="3978275"/>
          <p14:tracePt t="88491" x="6702425" y="3951288"/>
          <p14:tracePt t="88507" x="6702425" y="3925888"/>
          <p14:tracePt t="88523" x="6689725" y="3900488"/>
          <p14:tracePt t="88540" x="6677025" y="3835400"/>
          <p14:tracePt t="88557" x="6664325" y="3797300"/>
          <p14:tracePt t="88573" x="6638925" y="3757613"/>
          <p14:tracePt t="88590" x="6611938" y="3719513"/>
          <p14:tracePt t="88607" x="6573838" y="3681413"/>
          <p14:tracePt t="88623" x="6548438" y="3668713"/>
          <p14:tracePt t="88763" x="6535738" y="3668713"/>
          <p14:tracePt t="88781" x="6521450" y="3668713"/>
          <p14:tracePt t="89100" x="6535738" y="3668713"/>
          <p14:tracePt t="89434" x="6535738" y="3681413"/>
          <p14:tracePt t="89450" x="6535738" y="3694113"/>
          <p14:tracePt t="89467" x="6561138" y="3719513"/>
          <p14:tracePt t="89484" x="6573838" y="3784600"/>
          <p14:tracePt t="89501" x="6611938" y="3875088"/>
          <p14:tracePt t="89506" x="6611938" y="3900488"/>
          <p14:tracePt t="89515" x="6651625" y="3938588"/>
          <p14:tracePt t="89524" x="6677025" y="3978275"/>
          <p14:tracePt t="89539" x="6702425" y="4041775"/>
          <p14:tracePt t="89556" x="6729413" y="4094163"/>
          <p14:tracePt t="89573" x="6754813" y="4132263"/>
          <p14:tracePt t="89590" x="6780213" y="4171950"/>
          <p14:tracePt t="89607" x="6832600" y="4222750"/>
          <p14:tracePt t="89623" x="6896100" y="4249738"/>
          <p14:tracePt t="89624" x="6948488" y="4275138"/>
          <p14:tracePt t="89641" x="7064375" y="4313238"/>
          <p14:tracePt t="89657" x="7129463" y="4340225"/>
          <p14:tracePt t="89658" x="7232650" y="4340225"/>
          <p14:tracePt t="89673" x="7323138" y="4340225"/>
          <p14:tracePt t="89690" x="7529513" y="4352925"/>
          <p14:tracePt t="89706" x="7775575" y="4365625"/>
          <p14:tracePt t="89723" x="7981950" y="4365625"/>
          <p14:tracePt t="89740" x="8135938" y="4365625"/>
          <p14:tracePt t="89756" x="8226425" y="4365625"/>
          <p14:tracePt t="89773" x="8291513" y="4340225"/>
          <p14:tracePt t="89790" x="8343900" y="4325938"/>
          <p14:tracePt t="89807" x="8382000" y="4300538"/>
          <p14:tracePt t="89823" x="8382000" y="4287838"/>
          <p14:tracePt t="89874" x="8394700" y="4287838"/>
          <p14:tracePt t="89939" x="8394700" y="4275138"/>
          <p14:tracePt t="90283" x="8394700" y="4262438"/>
          <p14:tracePt t="90307" x="8394700" y="4249738"/>
          <p14:tracePt t="90324" x="8394700" y="4235450"/>
          <p14:tracePt t="90338" x="8394700" y="4210050"/>
          <p14:tracePt t="90348" x="8394700" y="4197350"/>
          <p14:tracePt t="90358" x="8394700" y="4184650"/>
          <p14:tracePt t="90375" x="8394700" y="4159250"/>
          <p14:tracePt t="90379" x="8394700" y="4146550"/>
          <p14:tracePt t="90396" x="8394700" y="4132263"/>
          <p14:tracePt t="90441" x="8394700" y="4119563"/>
          <p14:tracePt t="92329" x="8382000" y="4119563"/>
          <p14:tracePt t="92336" x="8369300" y="4119563"/>
          <p14:tracePt t="92344" x="8343900" y="4119563"/>
          <p14:tracePt t="92356" x="8329613" y="4119563"/>
          <p14:tracePt t="92372" x="8266113" y="4119563"/>
          <p14:tracePt t="92389" x="8175625" y="4119563"/>
          <p14:tracePt t="92406" x="8097838" y="4119563"/>
          <p14:tracePt t="92422" x="8059738" y="4119563"/>
          <p14:tracePt t="92490" x="8045450" y="4106863"/>
          <p14:tracePt t="92499" x="8032750" y="4081463"/>
          <p14:tracePt t="92507" x="8020050" y="4068763"/>
          <p14:tracePt t="92523" x="8007350" y="4016375"/>
          <p14:tracePt t="92540" x="7994650" y="4003675"/>
          <p14:tracePt t="92556" x="7981950" y="3990975"/>
          <p14:tracePt t="92573" x="7981950" y="3978275"/>
          <p14:tracePt t="92589" x="7969250" y="3951288"/>
          <p14:tracePt t="92606" x="7969250" y="3938588"/>
          <p14:tracePt t="92623" x="7956550" y="3913188"/>
          <p14:tracePt t="92639" x="7956550" y="3887788"/>
          <p14:tracePt t="92640" x="7956550" y="3875088"/>
          <p14:tracePt t="92656" x="7956550" y="3862388"/>
          <p14:tracePt t="92657" x="7956550" y="3848100"/>
          <p14:tracePt t="92681" x="7942263" y="3848100"/>
          <p14:tracePt t="92689" x="7942263" y="3835400"/>
          <p14:tracePt t="92706" x="7942263" y="3810000"/>
          <p14:tracePt t="92722" x="7942263" y="3797300"/>
          <p14:tracePt t="92739" x="7929563" y="3771900"/>
          <p14:tracePt t="92756" x="7929563" y="3744913"/>
          <p14:tracePt t="92785" x="7929563" y="3732213"/>
          <p14:tracePt t="92817" x="7929563" y="3719513"/>
          <p14:tracePt t="92867" x="7929563" y="3706813"/>
          <p14:tracePt t="92883" x="7929563" y="3694113"/>
          <p14:tracePt t="92905" x="7929563" y="3681413"/>
          <p14:tracePt t="93868" x="7929563" y="3694113"/>
          <p14:tracePt t="93883" x="7942263" y="3744913"/>
          <p14:tracePt t="93901" x="7981950" y="3835400"/>
          <p14:tracePt t="93918" x="8032750" y="3913188"/>
          <p14:tracePt t="93929" x="8110538" y="4016375"/>
          <p14:tracePt t="93940" x="8150225" y="4081463"/>
          <p14:tracePt t="93955" x="8266113" y="4197350"/>
          <p14:tracePt t="93972" x="8394700" y="4287838"/>
          <p14:tracePt t="93989" x="8537575" y="4340225"/>
          <p14:tracePt t="94005" x="8678863" y="4378325"/>
          <p14:tracePt t="94022" x="8731250" y="4391025"/>
          <p14:tracePt t="94039" x="8847138" y="4416425"/>
          <p14:tracePt t="94055" x="9002713" y="4430713"/>
          <p14:tracePt t="94056" x="9078913" y="4443413"/>
          <p14:tracePt t="94072" x="9156700" y="4443413"/>
          <p14:tracePt t="94073" x="9234488" y="4443413"/>
          <p14:tracePt t="94090" x="9324975" y="4443413"/>
          <p14:tracePt t="94092" x="9415463" y="4443413"/>
          <p14:tracePt t="94107" x="9518650" y="4443413"/>
          <p14:tracePt t="94123" x="9556750" y="4430713"/>
          <p14:tracePt t="94139" x="9569450" y="4430713"/>
          <p14:tracePt t="94186" x="9583738" y="4416425"/>
          <p14:tracePt t="94202" x="9609138" y="4391025"/>
          <p14:tracePt t="94217" x="9647238" y="4378325"/>
          <p14:tracePt t="94225" x="9659938" y="4365625"/>
          <p14:tracePt t="94239" x="9686925" y="4352925"/>
          <p14:tracePt t="94255" x="9750425" y="4313238"/>
          <p14:tracePt t="94272" x="9828213" y="4287838"/>
          <p14:tracePt t="94289" x="9853613" y="4275138"/>
          <p14:tracePt t="94290" x="9893300" y="4262438"/>
          <p14:tracePt t="94305" x="9944100" y="4249738"/>
          <p14:tracePt t="94322" x="10034588" y="4222750"/>
          <p14:tracePt t="94339" x="10125075" y="4235450"/>
          <p14:tracePt t="94355" x="10177463" y="4325938"/>
          <p14:tracePt t="94373" x="10164763" y="4391025"/>
          <p14:tracePt t="94389" x="10086975" y="4416425"/>
          <p14:tracePt t="94405" x="9893300" y="4416425"/>
          <p14:tracePt t="94422" x="9596438" y="4403725"/>
          <p14:tracePt t="94439" x="9480550" y="4416425"/>
          <p14:tracePt t="94851" x="9493250" y="4416425"/>
          <p14:tracePt t="94869" x="9518650" y="4416425"/>
          <p14:tracePt t="94897" x="9518650" y="4403725"/>
          <p14:tracePt t="94953" x="9505950" y="4403725"/>
          <p14:tracePt t="94963" x="9466263" y="4403725"/>
          <p14:tracePt t="95025" x="9480550" y="4403725"/>
          <p14:tracePt t="95105" x="9480550" y="4391025"/>
          <p14:tracePt t="95138" x="9466263" y="4391025"/>
          <p14:tracePt t="95209" x="9466263" y="4378325"/>
          <p14:tracePt t="95225" x="9493250" y="4378325"/>
          <p14:tracePt t="95242" x="9505950" y="4365625"/>
          <p14:tracePt t="95257" x="9518650" y="4365625"/>
          <p14:tracePt t="95361" x="9518650" y="4352925"/>
          <p14:tracePt t="95369" x="9518650" y="4340225"/>
          <p14:tracePt t="95392" x="9518650" y="4325938"/>
          <p14:tracePt t="95418" x="9505950" y="4325938"/>
          <p14:tracePt t="95434" x="9493250" y="4325938"/>
          <p14:tracePt t="95448" x="9493250" y="4313238"/>
          <p14:tracePt t="95449" x="9480550" y="4313238"/>
          <p14:tracePt t="95506" x="9480550" y="4300538"/>
          <p14:tracePt t="95513" x="9493250" y="4300538"/>
          <p14:tracePt t="95571" x="9493250" y="4287838"/>
          <p14:tracePt t="95619" x="9505950" y="4287838"/>
          <p14:tracePt t="95657" x="9505950" y="4275138"/>
          <p14:tracePt t="95673" x="9518650" y="4275138"/>
          <p14:tracePt t="95690" x="9518650" y="4262438"/>
          <p14:tracePt t="95707" x="9531350" y="4262438"/>
          <p14:tracePt t="95721" x="9544050" y="4262438"/>
          <p14:tracePt t="95754" x="9556750" y="4249738"/>
          <p14:tracePt t="95765" x="9556750" y="4235450"/>
          <p14:tracePt t="95779" x="9569450" y="4210050"/>
          <p14:tracePt t="95817" x="9569450" y="4197350"/>
          <p14:tracePt t="95828" x="9569450" y="4184650"/>
          <p14:tracePt t="95841" x="9569450" y="4171950"/>
          <p14:tracePt t="95857" x="9569450" y="4146550"/>
          <p14:tracePt t="95873" x="9556750" y="4132263"/>
          <p14:tracePt t="95889" x="9544050" y="4132263"/>
          <p14:tracePt t="95891" x="9544050" y="4106863"/>
          <p14:tracePt t="95906" x="9531350" y="4106863"/>
          <p14:tracePt t="95908" x="9531350" y="4094163"/>
          <p14:tracePt t="95922" x="9518650" y="4081463"/>
          <p14:tracePt t="95945" x="9518650" y="4068763"/>
          <p14:tracePt t="95996" x="9518650" y="4056063"/>
          <p14:tracePt t="96014" x="9518650" y="4016375"/>
          <p14:tracePt t="96029" x="9518650" y="4003675"/>
          <p14:tracePt t="96039" x="9518650" y="3990975"/>
          <p14:tracePt t="96072" x="9518650" y="3978275"/>
          <p14:tracePt t="96122" x="9518650" y="3965575"/>
          <p14:tracePt t="96147" x="9518650" y="3951288"/>
          <p14:tracePt t="96161" x="9505950" y="3938588"/>
          <p14:tracePt t="96209" x="9505950" y="3925888"/>
          <p14:tracePt t="96233" x="9505950" y="3900488"/>
          <p14:tracePt t="96249" x="9505950" y="3887788"/>
          <p14:tracePt t="96261" x="9493250" y="3875088"/>
          <p14:tracePt t="96273" x="9480550" y="3835400"/>
          <p14:tracePt t="96289" x="9453563" y="3810000"/>
          <p14:tracePt t="96291" x="9453563" y="3784600"/>
          <p14:tracePt t="96306" x="9453563" y="3771900"/>
          <p14:tracePt t="96308" x="9453563" y="3757613"/>
          <p14:tracePt t="96323" x="9453563" y="3744913"/>
          <p14:tracePt t="96340" x="9453563" y="3732213"/>
          <p14:tracePt t="96362" x="9453563" y="3719513"/>
          <p14:tracePt t="96508" x="9466263" y="3706813"/>
          <p14:tracePt t="97020" x="9466263" y="3719513"/>
          <p14:tracePt t="97039" x="9466263" y="3744913"/>
          <p14:tracePt t="97056" x="9480550" y="3771900"/>
          <p14:tracePt t="97059" x="9505950" y="3797300"/>
          <p14:tracePt t="97074" x="9544050" y="3848100"/>
          <p14:tracePt t="97090" x="9647238" y="3900488"/>
          <p14:tracePt t="97106" x="9750425" y="3951288"/>
          <p14:tracePt t="97108" x="9840913" y="3990975"/>
          <p14:tracePt t="97121" x="9996488" y="4029075"/>
          <p14:tracePt t="97138" x="10331450" y="4068763"/>
          <p14:tracePt t="97155" x="10655300" y="4094163"/>
          <p14:tracePt t="97171" x="10914063" y="4119563"/>
          <p14:tracePt t="97188" x="11120438" y="4119563"/>
          <p14:tracePt t="97207" x="11210925" y="4119563"/>
          <p14:tracePt t="97210" x="11236325" y="4119563"/>
          <p14:tracePt t="97403" x="11236325" y="4106863"/>
          <p14:tracePt t="97971" x="11223625" y="4106863"/>
          <p14:tracePt t="97987" x="11210925" y="4094163"/>
          <p14:tracePt t="98017" x="11210925" y="4081463"/>
          <p14:tracePt t="98025" x="11198225" y="4081463"/>
          <p14:tracePt t="98038" x="11198225" y="4068763"/>
          <p14:tracePt t="98054" x="11183938" y="4056063"/>
          <p14:tracePt t="98073" x="11171238" y="4056063"/>
          <p14:tracePt t="99003" x="11158538" y="4056063"/>
          <p14:tracePt t="99020" x="11133138" y="4068763"/>
          <p14:tracePt t="99034" x="11120438" y="4068763"/>
          <p14:tracePt t="99043" x="11120438" y="4081463"/>
          <p14:tracePt t="99054" x="11093450" y="4094163"/>
          <p14:tracePt t="99071" x="11080750" y="4094163"/>
          <p14:tracePt t="99087" x="11055350" y="4106863"/>
          <p14:tracePt t="99089" x="11042650" y="4106863"/>
          <p14:tracePt t="99104" x="11029950" y="4106863"/>
          <p14:tracePt t="99105" x="11017250" y="4106863"/>
          <p14:tracePt t="99121" x="10990263" y="4106863"/>
          <p14:tracePt t="99137" x="10977563" y="4119563"/>
          <p14:tracePt t="99157" x="10952163" y="4119563"/>
          <p14:tracePt t="99176" x="10926763" y="4132263"/>
          <p14:tracePt t="99196" x="10887075" y="4132263"/>
          <p14:tracePt t="99212" x="10874375" y="4132263"/>
          <p14:tracePt t="99224" x="10861675" y="4132263"/>
          <p14:tracePt t="99323" x="10848975" y="4119563"/>
          <p14:tracePt t="99340" x="10809288" y="4106863"/>
          <p14:tracePt t="99360" x="10771188" y="4081463"/>
          <p14:tracePt t="99381" x="10693400" y="4041775"/>
          <p14:tracePt t="99397" x="10642600" y="4029075"/>
          <p14:tracePt t="99432" x="10642600" y="4016375"/>
          <p14:tracePt t="99440" x="10629900" y="4016375"/>
          <p14:tracePt t="99454" x="10615613" y="4003675"/>
          <p14:tracePt t="99471" x="10615613" y="3990975"/>
          <p14:tracePt t="99489" x="10602913" y="3965575"/>
          <p14:tracePt t="99514" x="10602913" y="3951288"/>
          <p14:tracePt t="99618" x="10602913" y="3938588"/>
          <p14:tracePt t="99635" x="10615613" y="3913188"/>
          <p14:tracePt t="99654" x="10615613" y="3900488"/>
          <p14:tracePt t="99666" x="10615613" y="3862388"/>
          <p14:tracePt t="99673" x="10615613" y="3848100"/>
          <p14:tracePt t="99687" x="10615613" y="3835400"/>
          <p14:tracePt t="99688" x="10615613" y="3822700"/>
          <p14:tracePt t="99705" x="10602913" y="3797300"/>
          <p14:tracePt t="99721" x="10602913" y="3771900"/>
          <p14:tracePt t="99722" x="10602913" y="3744913"/>
          <p14:tracePt t="100028" x="10590213" y="3744913"/>
          <p14:tracePt t="100051" x="10577513" y="3744913"/>
          <p14:tracePt t="100073" x="10564813" y="3732213"/>
          <p14:tracePt t="100555" x="10564813" y="3744913"/>
          <p14:tracePt t="100572" x="10577513" y="3744913"/>
          <p14:tracePt t="100589" x="10577513" y="3757613"/>
          <p14:tracePt t="102315" x="10577513" y="3771900"/>
          <p14:tracePt t="102378" x="10590213" y="3784600"/>
          <p14:tracePt t="102396" x="10590213" y="3810000"/>
          <p14:tracePt t="102415" x="10590213" y="3862388"/>
          <p14:tracePt t="102425" x="10590213" y="3887788"/>
          <p14:tracePt t="102437" x="10590213" y="3900488"/>
          <p14:tracePt t="102453" x="10590213" y="3925888"/>
          <p14:tracePt t="102470" x="10590213" y="3951288"/>
          <p14:tracePt t="102486" x="10590213" y="3978275"/>
          <p14:tracePt t="102528" x="10590213" y="3990975"/>
          <p14:tracePt t="102698" x="10590213" y="4003675"/>
          <p14:tracePt t="102731" x="10590213" y="4016375"/>
          <p14:tracePt t="102755" x="10577513" y="4029075"/>
          <p14:tracePt t="102766" x="10552113" y="4056063"/>
          <p14:tracePt t="102774" x="10526713" y="4081463"/>
          <p14:tracePt t="102787" x="10448925" y="4197350"/>
          <p14:tracePt t="102803" x="10280650" y="4416425"/>
          <p14:tracePt t="102821" x="10074275" y="4610100"/>
          <p14:tracePt t="102837" x="9699625" y="4843463"/>
          <p14:tracePt t="102853" x="9440863" y="4959350"/>
          <p14:tracePt t="102870" x="8897938" y="5140325"/>
          <p14:tracePt t="102886" x="8175625" y="5205413"/>
          <p14:tracePt t="102903" x="7413625" y="5165725"/>
          <p14:tracePt t="102904" x="6986588" y="5114925"/>
          <p14:tracePt t="102920" x="6689725" y="5102225"/>
          <p14:tracePt t="102921" x="6405563" y="5102225"/>
          <p14:tracePt t="102936" x="6276975" y="5102225"/>
          <p14:tracePt t="102937" x="6134100" y="5153025"/>
          <p14:tracePt t="102953" x="6096000" y="5218113"/>
          <p14:tracePt t="102954" x="6083300" y="5268913"/>
          <p14:tracePt t="102970" x="6186488" y="5372100"/>
          <p14:tracePt t="102986" x="6457950" y="5399088"/>
          <p14:tracePt t="103003" x="6742113" y="5372100"/>
          <p14:tracePt t="103020" x="7051675" y="5386388"/>
          <p14:tracePt t="103036" x="7116763" y="5399088"/>
          <p14:tracePt t="103053" x="7310438" y="5411788"/>
          <p14:tracePt t="103104" x="7335838" y="5411788"/>
          <p14:tracePt t="103113" x="7388225" y="5411788"/>
          <p14:tracePt t="103120" x="7439025" y="5411788"/>
          <p14:tracePt t="103137" x="7478713" y="5411788"/>
          <p14:tracePt t="103138" x="7529513" y="5411788"/>
          <p14:tracePt t="103153" x="7567613" y="5411788"/>
          <p14:tracePt t="103153" x="7620000" y="5424488"/>
          <p14:tracePt t="103169" x="7645400" y="5424488"/>
          <p14:tracePt t="103186" x="7658100" y="5424488"/>
          <p14:tracePt t="103258" x="7672388" y="5424488"/>
          <p14:tracePt t="103276" x="7685088" y="5424488"/>
          <p14:tracePt t="103290" x="7710488" y="5399088"/>
          <p14:tracePt t="103304" x="7710488" y="5411788"/>
          <p14:tracePt t="103323" x="7685088" y="5411788"/>
          <p14:tracePt t="103343" x="7632700" y="5424488"/>
          <p14:tracePt t="103356" x="7620000" y="5424488"/>
          <p14:tracePt t="103371" x="7607300" y="5399088"/>
          <p14:tracePt t="103393" x="7620000" y="5386388"/>
          <p14:tracePt t="103417" x="7645400" y="5399088"/>
          <p14:tracePt t="103424" x="7645400" y="5359400"/>
          <p14:tracePt t="103436" x="7658100" y="5359400"/>
          <p14:tracePt t="103453" x="7645400" y="5411788"/>
          <p14:tracePt t="103470" x="7620000" y="5399088"/>
          <p14:tracePt t="103486" x="7632700" y="5424488"/>
          <p14:tracePt t="103505" x="7645400" y="5424488"/>
          <p14:tracePt t="103520" x="7658100" y="5424488"/>
          <p14:tracePt t="103536" x="7658100" y="5386388"/>
          <p14:tracePt t="103537" x="7672388" y="5411788"/>
          <p14:tracePt t="103556" x="7672388" y="5386388"/>
          <p14:tracePt t="103594" x="7672388" y="5372100"/>
          <p14:tracePt t="103612" x="7658100" y="5372100"/>
          <p14:tracePt t="103657" x="7658100" y="5359400"/>
          <p14:tracePt t="103739" x="7658100" y="5346700"/>
          <p14:tracePt t="103819" x="7645400" y="5346700"/>
          <p14:tracePt t="103891" x="7645400" y="5334000"/>
          <p14:tracePt t="103938" x="7645400" y="5321300"/>
          <p14:tracePt t="103963" x="7645400" y="5308600"/>
          <p14:tracePt t="104099" x="7645400" y="5295900"/>
          <p14:tracePt t="104117" x="7672388" y="5281613"/>
          <p14:tracePt t="104186" x="7672388" y="5268913"/>
          <p14:tracePt t="104219" x="7672388" y="5256213"/>
          <p14:tracePt t="104240" x="7658100" y="5243513"/>
          <p14:tracePt t="104254" x="7658100" y="5230813"/>
          <p14:tracePt t="104297" x="7658100" y="5218113"/>
          <p14:tracePt t="104304" x="7658100" y="5205413"/>
          <p14:tracePt t="104321" x="7658100" y="5192713"/>
          <p14:tracePt t="104336" x="7658100" y="5178425"/>
          <p14:tracePt t="104353" x="7658100" y="5153025"/>
          <p14:tracePt t="104370" x="7645400" y="5140325"/>
          <p14:tracePt t="104433" x="7645400" y="5127625"/>
          <p14:tracePt t="104458" x="7645400" y="5114925"/>
          <p14:tracePt t="112395" x="7632700" y="5127625"/>
          <p14:tracePt t="112412" x="7607300" y="5140325"/>
          <p14:tracePt t="112428" x="7581900" y="5165725"/>
          <p14:tracePt t="112435" x="7567613" y="5178425"/>
          <p14:tracePt t="112451" x="7542213" y="5192713"/>
          <p14:tracePt t="112467" x="7516813" y="5205413"/>
          <p14:tracePt t="112484" x="7491413" y="5205413"/>
          <p14:tracePt t="112503" x="7464425" y="5230813"/>
          <p14:tracePt t="112506" x="7439025" y="5230813"/>
          <p14:tracePt t="112531" x="7335838" y="5268913"/>
          <p14:tracePt t="112550" x="7232650" y="5308600"/>
          <p14:tracePt t="112559" x="7180263" y="5321300"/>
          <p14:tracePt t="112567" x="7104063" y="5334000"/>
          <p14:tracePt t="112568" x="7038975" y="5346700"/>
          <p14:tracePt t="112584" x="6948488" y="5359400"/>
          <p14:tracePt t="112586" x="6870700" y="5386388"/>
          <p14:tracePt t="112600" x="6780213" y="5399088"/>
          <p14:tracePt t="112601" x="6689725" y="5411788"/>
          <p14:tracePt t="112617" x="6638925" y="5424488"/>
          <p14:tracePt t="112635" x="6496050" y="5449888"/>
          <p14:tracePt t="112651" x="6327775" y="5449888"/>
          <p14:tracePt t="112668" x="6186488" y="5475288"/>
          <p14:tracePt t="112684" x="6030913" y="5502275"/>
          <p14:tracePt t="112700" x="5849938" y="5527675"/>
          <p14:tracePt t="112717" x="5656263" y="5527675"/>
          <p14:tracePt t="112734" x="5502275" y="5565775"/>
          <p14:tracePt t="112751" x="5372100" y="5592763"/>
          <p14:tracePt t="112767" x="5243513" y="5630863"/>
          <p14:tracePt t="112769" x="5165725" y="5643563"/>
          <p14:tracePt t="112784" x="4972050" y="5670550"/>
          <p14:tracePt t="112801" x="4843463" y="5683250"/>
          <p14:tracePt t="112802" x="4740275" y="5695950"/>
          <p14:tracePt t="112818" x="4584700" y="5695950"/>
          <p14:tracePt t="112834" x="4352925" y="5695950"/>
          <p14:tracePt t="112850" x="4197350" y="5695950"/>
          <p14:tracePt t="112867" x="4159250" y="5695950"/>
          <p14:tracePt t="112961" x="4159250" y="5683250"/>
          <p14:tracePt t="113008" x="4159250" y="5670550"/>
          <p14:tracePt t="113016" x="4171950" y="5670550"/>
          <p14:tracePt t="113041" x="4171950" y="5656263"/>
          <p14:tracePt t="113073" x="4171950" y="5643563"/>
          <p14:tracePt t="113081" x="4171950" y="5630863"/>
          <p14:tracePt t="113106" x="4171950" y="5618163"/>
          <p14:tracePt t="113121" x="4171950" y="5605463"/>
          <p14:tracePt t="113145" x="4171950" y="5592763"/>
          <p14:tracePt t="113161" x="4171950" y="5580063"/>
          <p14:tracePt t="113185" x="4171950" y="5565775"/>
          <p14:tracePt t="113194" x="4159250" y="5553075"/>
          <p14:tracePt t="113201" x="4159250" y="5540375"/>
          <p14:tracePt t="113217" x="4132263" y="5514975"/>
          <p14:tracePt t="113234" x="4081463" y="5514975"/>
          <p14:tracePt t="113250" x="4041775" y="5514975"/>
          <p14:tracePt t="113267" x="3925888" y="5514975"/>
          <p14:tracePt t="113284" x="3694113" y="5502275"/>
          <p14:tracePt t="113300" x="3409950" y="5502275"/>
          <p14:tracePt t="113317" x="3151188" y="5502275"/>
          <p14:tracePt t="113334" x="2892425" y="5502275"/>
          <p14:tracePt t="113350" x="2673350" y="5502275"/>
          <p14:tracePt t="113367" x="2505075" y="5502275"/>
          <p14:tracePt t="113387" x="2414588" y="5502275"/>
          <p14:tracePt t="113404" x="2338388" y="5502275"/>
          <p14:tracePt t="113417" x="2233613" y="5502275"/>
          <p14:tracePt t="113434" x="2105025" y="5514975"/>
          <p14:tracePt t="113450" x="1989138" y="5514975"/>
          <p14:tracePt t="113467" x="1885950" y="5527675"/>
          <p14:tracePt t="113484" x="1795463" y="5540375"/>
          <p14:tracePt t="113500" x="1730375" y="5540375"/>
          <p14:tracePt t="113517" x="1679575" y="5540375"/>
          <p14:tracePt t="113534" x="1589088" y="5540375"/>
          <p14:tracePt t="113550" x="1471613" y="5540375"/>
          <p14:tracePt t="113567" x="1395413" y="5514975"/>
          <p14:tracePt t="113568" x="1355725" y="5502275"/>
          <p14:tracePt t="113584" x="1330325" y="5502275"/>
          <p14:tracePt t="113601" x="1317625" y="5502275"/>
          <p14:tracePt t="113617" x="1304925" y="5502275"/>
          <p14:tracePt t="113618" x="1292225" y="5502275"/>
          <p14:tracePt t="113633" x="1265238" y="5502275"/>
          <p14:tracePt t="113652" x="1201738" y="5502275"/>
          <p14:tracePt t="113672" x="1149350" y="5502275"/>
          <p14:tracePt t="113675" x="1123950" y="5502275"/>
          <p14:tracePt t="114163" x="1136650" y="5502275"/>
          <p14:tracePt t="114182" x="1187450" y="5502275"/>
          <p14:tracePt t="114192" x="1214438" y="5502275"/>
          <p14:tracePt t="114209" x="1252538" y="5502275"/>
          <p14:tracePt t="114217" x="1277938" y="5514975"/>
          <p14:tracePt t="114233" x="1368425" y="5514975"/>
          <p14:tracePt t="114251" x="1433513" y="5514975"/>
          <p14:tracePt t="114268" x="1485900" y="5502275"/>
          <p14:tracePt t="114284" x="1511300" y="5502275"/>
          <p14:tracePt t="114300" x="1536700" y="5489575"/>
          <p14:tracePt t="114317" x="1576388" y="5489575"/>
          <p14:tracePt t="114334" x="1601788" y="5475288"/>
          <p14:tracePt t="114350" x="1665288" y="5475288"/>
          <p14:tracePt t="114367" x="1692275" y="5475288"/>
          <p14:tracePt t="114385" x="1743075" y="5475288"/>
          <p14:tracePt t="114402" x="1755775" y="5475288"/>
          <p14:tracePt t="114417" x="1755775" y="5462588"/>
          <p14:tracePt t="114419" x="1770063" y="5462588"/>
          <p14:tracePt t="114434" x="1795463" y="5462588"/>
          <p14:tracePt t="114452" x="1808163" y="5462588"/>
          <p14:tracePt t="114470" x="1860550" y="5462588"/>
          <p14:tracePt t="114483" x="1885950" y="5462588"/>
          <p14:tracePt t="114500" x="1936750" y="5462588"/>
          <p14:tracePt t="114517" x="1963738" y="5462588"/>
          <p14:tracePt t="114533" x="1989138" y="5462588"/>
          <p14:tracePt t="114550" x="2001838" y="5462588"/>
          <p14:tracePt t="114600" x="2014538" y="5462588"/>
          <p14:tracePt t="114617" x="2027238" y="5449888"/>
          <p14:tracePt t="114633" x="2039938" y="5449888"/>
          <p14:tracePt t="114640" x="2054225" y="5449888"/>
          <p14:tracePt t="114659" x="2092325" y="5449888"/>
          <p14:tracePt t="114682" x="2182813" y="5449888"/>
          <p14:tracePt t="114703" x="2233613" y="5449888"/>
          <p14:tracePt t="114705" x="2247900" y="5449888"/>
          <p14:tracePt t="114720" x="2260600" y="5462588"/>
          <p14:tracePt t="114753" x="2273300" y="5462588"/>
          <p14:tracePt t="114777" x="2286000" y="5462588"/>
          <p14:tracePt t="114801" x="2298700" y="5462588"/>
          <p14:tracePt t="114809" x="2298700" y="5475288"/>
          <p14:tracePt t="114817" x="2311400" y="5475288"/>
          <p14:tracePt t="114841" x="2324100" y="5475288"/>
          <p14:tracePt t="114872" x="2351088" y="5489575"/>
          <p14:tracePt t="114888" x="2363788" y="5489575"/>
          <p14:tracePt t="114904" x="2376488" y="5489575"/>
          <p14:tracePt t="114920" x="2401888" y="5489575"/>
          <p14:tracePt t="114928" x="2414588" y="5489575"/>
          <p14:tracePt t="114937" x="2427288" y="5489575"/>
          <p14:tracePt t="114950" x="2454275" y="5489575"/>
          <p14:tracePt t="114966" x="2532063" y="5489575"/>
          <p14:tracePt t="114984" x="2698750" y="5502275"/>
          <p14:tracePt t="114984" x="2789238" y="5502275"/>
          <p14:tracePt t="115001" x="3009900" y="5502275"/>
          <p14:tracePt t="115017" x="3113088" y="5502275"/>
          <p14:tracePt t="115018" x="3254375" y="5502275"/>
          <p14:tracePt t="115033" x="3370263" y="5514975"/>
          <p14:tracePt t="115033" x="3525838" y="5514975"/>
          <p14:tracePt t="115050" x="3822700" y="5514975"/>
          <p14:tracePt t="115067" x="3951288" y="5514975"/>
          <p14:tracePt t="115083" x="4197350" y="5514975"/>
          <p14:tracePt t="115100" x="4352925" y="5514975"/>
          <p14:tracePt t="115116" x="4481513" y="5489575"/>
          <p14:tracePt t="115133" x="4559300" y="5475288"/>
          <p14:tracePt t="115150" x="4584700" y="5462588"/>
          <p14:tracePt t="115166" x="4597400" y="5462588"/>
          <p14:tracePt t="115209" x="4597400" y="5449888"/>
          <p14:tracePt t="115219" x="4624388" y="5449888"/>
          <p14:tracePt t="115458" x="4637088" y="5449888"/>
          <p14:tracePt t="115477" x="4662488" y="5449888"/>
          <p14:tracePt t="115491" x="4675188" y="5449888"/>
          <p14:tracePt t="115500" x="4687888" y="5449888"/>
          <p14:tracePt t="115516" x="4713288" y="5449888"/>
          <p14:tracePt t="115536" x="4727575" y="5449888"/>
          <p14:tracePt t="116205" x="4713288" y="5449888"/>
          <p14:tracePt t="116225" x="4700588" y="5449888"/>
          <p14:tracePt t="116242" x="4687888" y="5462588"/>
          <p14:tracePt t="116258" x="4624388" y="5489575"/>
          <p14:tracePt t="116274" x="4481513" y="5502275"/>
          <p14:tracePt t="116286" x="4378325" y="5514975"/>
          <p14:tracePt t="116299" x="4132263" y="5527675"/>
          <p14:tracePt t="116316" x="4029075" y="5540375"/>
          <p14:tracePt t="116333" x="3810000" y="5553075"/>
          <p14:tracePt t="116349" x="3629025" y="5565775"/>
          <p14:tracePt t="116366" x="3500438" y="5580063"/>
          <p14:tracePt t="116383" x="3422650" y="5580063"/>
          <p14:tracePt t="116384" x="3397250" y="5580063"/>
          <p14:tracePt t="116400" x="3357563" y="5580063"/>
          <p14:tracePt t="116416" x="3332163" y="5580063"/>
          <p14:tracePt t="116417" x="3294063" y="5580063"/>
          <p14:tracePt t="116433" x="3279775" y="5580063"/>
          <p14:tracePt t="116434" x="3241675" y="5580063"/>
          <p14:tracePt t="116449" x="3203575" y="5580063"/>
          <p14:tracePt t="116469" x="3189288" y="5580063"/>
          <p14:tracePt t="116486" x="3176588" y="5580063"/>
          <p14:tracePt t="116500" x="3176588" y="5565775"/>
          <p14:tracePt t="116595" x="3176588" y="5553075"/>
          <p14:tracePt t="116697" x="3176588" y="5540375"/>
          <p14:tracePt t="116713" x="3176588" y="5527675"/>
          <p14:tracePt t="116737" x="3176588" y="5514975"/>
          <p14:tracePt t="116850" x="3176588" y="5527675"/>
          <p14:tracePt t="117259" x="3176588" y="5540375"/>
          <p14:tracePt t="117283" x="3216275" y="5540375"/>
          <p14:tracePt t="117295" x="3241675" y="5540375"/>
          <p14:tracePt t="117303" x="3279775" y="5540375"/>
          <p14:tracePt t="117316" x="3319463" y="5540375"/>
          <p14:tracePt t="117333" x="3344863" y="5553075"/>
          <p14:tracePt t="117350" x="3357563" y="5553075"/>
          <p14:tracePt t="117386" x="3370263" y="5553075"/>
          <p14:tracePt t="117434" x="3384550" y="5553075"/>
          <p14:tracePt t="117454" x="3397250" y="5553075"/>
          <p14:tracePt t="117466" x="3422650" y="5553075"/>
          <p14:tracePt t="117483" x="3435350" y="5553075"/>
          <p14:tracePt t="117546" x="3448050" y="5553075"/>
          <p14:tracePt t="117565" x="3473450" y="5553075"/>
          <p14:tracePt t="117586" x="3500438" y="5553075"/>
          <p14:tracePt t="117714" x="3513138" y="5553075"/>
          <p14:tracePt t="117731" x="3525838" y="5540375"/>
          <p14:tracePt t="117939" x="3551238" y="5540375"/>
          <p14:tracePt t="117959" x="3563938" y="5540375"/>
          <p14:tracePt t="117979" x="3603625" y="5540375"/>
          <p14:tracePt t="117992" x="3629025" y="5540375"/>
          <p14:tracePt t="118005" x="3654425" y="5540375"/>
          <p14:tracePt t="118065" x="3668713" y="5540375"/>
          <p14:tracePt t="118078" x="3694113" y="5540375"/>
          <p14:tracePt t="118091" x="3706813" y="5540375"/>
          <p14:tracePt t="118100" x="3732213" y="5540375"/>
          <p14:tracePt t="118129" x="3744913" y="5540375"/>
          <p14:tracePt t="118177" x="3757613" y="5540375"/>
          <p14:tracePt t="118188" x="3771900" y="5540375"/>
          <p14:tracePt t="118241" x="3784600" y="5540375"/>
          <p14:tracePt t="118257" x="3797300" y="5540375"/>
          <p14:tracePt t="118492" x="3810000" y="5540375"/>
          <p14:tracePt t="118512" x="3835400" y="5527675"/>
          <p14:tracePt t="118538" x="3862388" y="5527675"/>
          <p14:tracePt t="118552" x="3875088" y="5514975"/>
          <p14:tracePt t="118569" x="3887788" y="5502275"/>
          <p14:tracePt t="118616" x="3900488" y="5502275"/>
          <p14:tracePt t="118649" x="3913188" y="5502275"/>
          <p14:tracePt t="118656" x="3925888" y="5502275"/>
          <p14:tracePt t="118666" x="3938588" y="5502275"/>
          <p14:tracePt t="118685" x="3965575" y="5502275"/>
          <p14:tracePt t="118709" x="4003675" y="5502275"/>
          <p14:tracePt t="118725" x="4016375" y="5502275"/>
          <p14:tracePt t="118899" x="4029075" y="5502275"/>
          <p14:tracePt t="118918" x="4041775" y="5502275"/>
          <p14:tracePt t="118921" x="4056063" y="5502275"/>
          <p14:tracePt t="118944" x="4081463" y="5502275"/>
          <p14:tracePt t="118965" x="4119563" y="5502275"/>
          <p14:tracePt t="118988" x="4146550" y="5502275"/>
          <p14:tracePt t="119006" x="4171950" y="5502275"/>
          <p14:tracePt t="119016" x="4210050" y="5514975"/>
          <p14:tracePt t="119017" x="4222750" y="5514975"/>
          <p14:tracePt t="119032" x="4249738" y="5514975"/>
          <p14:tracePt t="119033" x="4262438" y="5514975"/>
          <p14:tracePt t="119049" x="4300538" y="5514975"/>
          <p14:tracePt t="119049" x="4325938" y="5514975"/>
          <p14:tracePt t="119065" x="4403725" y="5514975"/>
          <p14:tracePt t="119085" x="4456113" y="5527675"/>
          <p14:tracePt t="119108" x="4506913" y="5527675"/>
          <p14:tracePt t="119121" x="4519613" y="5527675"/>
          <p14:tracePt t="119133" x="4533900" y="5527675"/>
          <p14:tracePt t="119210" x="4546600" y="5527675"/>
          <p14:tracePt t="119230" x="4559300" y="5527675"/>
          <p14:tracePt t="119244" x="4572000" y="5527675"/>
          <p14:tracePt t="119252" x="4584700" y="5527675"/>
          <p14:tracePt t="119266" x="4597400" y="5527675"/>
          <p14:tracePt t="119282" x="4649788" y="5527675"/>
          <p14:tracePt t="119299" x="4700588" y="5540375"/>
          <p14:tracePt t="119315" x="4752975" y="5553075"/>
          <p14:tracePt t="119332" x="4778375" y="5565775"/>
          <p14:tracePt t="119350" x="4830763" y="5580063"/>
          <p14:tracePt t="119366" x="4868863" y="5592763"/>
          <p14:tracePt t="119382" x="4933950" y="5605463"/>
          <p14:tracePt t="119399" x="4984750" y="5618163"/>
          <p14:tracePt t="119415" x="5049838" y="5630863"/>
          <p14:tracePt t="119416" x="5087938" y="5630863"/>
          <p14:tracePt t="119432" x="5114925" y="5630863"/>
          <p14:tracePt t="119433" x="5153025" y="5630863"/>
          <p14:tracePt t="119449" x="5165725" y="5630863"/>
          <p14:tracePt t="119449" x="5192713" y="5630863"/>
          <p14:tracePt t="119465" x="5243513" y="5630863"/>
          <p14:tracePt t="119483" x="5308600" y="5643563"/>
          <p14:tracePt t="119499" x="5386388" y="5656263"/>
          <p14:tracePt t="119516" x="5449888" y="5656263"/>
          <p14:tracePt t="119532" x="5527675" y="5656263"/>
          <p14:tracePt t="119549" x="5565775" y="5656263"/>
          <p14:tracePt t="119565" x="5592763" y="5656263"/>
          <p14:tracePt t="119585" x="5605463" y="5656263"/>
          <p14:tracePt t="119609" x="5618163" y="5656263"/>
          <p14:tracePt t="119616" x="5643563" y="5643563"/>
          <p14:tracePt t="119633" x="5656263" y="5643563"/>
          <p14:tracePt t="119648" x="5670550" y="5643563"/>
          <p14:tracePt t="119649" x="5670550" y="5630863"/>
          <p14:tracePt t="119680" x="5683250" y="5630863"/>
          <p14:tracePt t="119704" x="5695950" y="5618163"/>
          <p14:tracePt t="119712" x="5708650" y="5605463"/>
          <p14:tracePt t="119720" x="5734050" y="5580063"/>
          <p14:tracePt t="119732" x="5746750" y="5565775"/>
          <p14:tracePt t="119749" x="5799138" y="5514975"/>
          <p14:tracePt t="119765" x="5837238" y="5449888"/>
          <p14:tracePt t="119782" x="5876925" y="5372100"/>
          <p14:tracePt t="119799" x="5902325" y="5308600"/>
          <p14:tracePt t="119815" x="5915025" y="5256213"/>
          <p14:tracePt t="119816" x="5915025" y="5230813"/>
          <p14:tracePt t="119832" x="5927725" y="5205413"/>
          <p14:tracePt t="120451" x="5927725" y="5218113"/>
          <p14:tracePt t="123163" x="5927725" y="5230813"/>
          <p14:tracePt t="123250" x="5915025" y="5230813"/>
          <p14:tracePt t="123269" x="5902325" y="5243513"/>
          <p14:tracePt t="123282" x="5889625" y="5256213"/>
          <p14:tracePt t="123298" x="5876925" y="5268913"/>
          <p14:tracePt t="123314" x="5837238" y="5281613"/>
          <p14:tracePt t="123332" x="5786438" y="5308600"/>
          <p14:tracePt t="123348" x="5746750" y="5334000"/>
          <p14:tracePt t="123364" x="5708650" y="5359400"/>
          <p14:tracePt t="123381" x="5683250" y="5386388"/>
          <p14:tracePt t="123398" x="5670550" y="5399088"/>
          <p14:tracePt t="123514" x="5656263" y="5399088"/>
          <p14:tracePt t="124147" x="5643563" y="5399088"/>
          <p14:tracePt t="124169" x="5630863" y="5399088"/>
          <p14:tracePt t="124641" x="5618163" y="5411788"/>
          <p14:tracePt t="124657" x="5618163" y="5424488"/>
          <p14:tracePt t="124665" x="5618163" y="5437188"/>
          <p14:tracePt t="124681" x="5605463" y="5449888"/>
          <p14:tracePt t="124682" x="5592763" y="5449888"/>
          <p14:tracePt t="124697" x="5592763" y="5475288"/>
          <p14:tracePt t="124715" x="5580063" y="5489575"/>
          <p14:tracePt t="124732" x="5553075" y="5489575"/>
          <p14:tracePt t="124748" x="5502275" y="5580063"/>
          <p14:tracePt t="124764" x="5411788" y="5811838"/>
          <p14:tracePt t="124781" x="5411788" y="5980113"/>
          <p14:tracePt t="124798" x="5462588" y="6005513"/>
          <p14:tracePt t="124814" x="5527675" y="6005513"/>
          <p14:tracePt t="124831" x="5592763" y="5992813"/>
          <p14:tracePt t="124938" x="5605463" y="5967413"/>
          <p14:tracePt t="124970" x="5592763" y="5940425"/>
          <p14:tracePt t="124983" x="5592763" y="5954713"/>
          <p14:tracePt t="124998" x="5618163" y="5876925"/>
          <p14:tracePt t="125014" x="5670550" y="5849938"/>
          <p14:tracePt t="125031" x="5721350" y="5849938"/>
          <p14:tracePt t="125047" x="5746750" y="5837238"/>
          <p14:tracePt t="125064" x="5746750" y="5849938"/>
          <p14:tracePt t="125081" x="5759450" y="5864225"/>
          <p14:tracePt t="125097" x="5734050" y="5864225"/>
          <p14:tracePt t="125179" x="5721350" y="5864225"/>
          <p14:tracePt t="125200" x="5708650" y="5849938"/>
          <p14:tracePt t="125203" x="5695950" y="5849938"/>
          <p14:tracePt t="125369" x="5695950" y="5837238"/>
          <p14:tracePt t="125409" x="5695950" y="5824538"/>
          <p14:tracePt t="125521" x="5708650" y="5824538"/>
          <p14:tracePt t="125554" x="5721350" y="5824538"/>
          <p14:tracePt t="125577" x="5721350" y="5811838"/>
          <p14:tracePt t="125592" x="5734050" y="5799138"/>
          <p14:tracePt t="125617" x="5734050" y="5786438"/>
          <p14:tracePt t="125665" x="5734050" y="5773738"/>
          <p14:tracePt t="125674" x="5759450" y="5773738"/>
          <p14:tracePt t="125681" x="5759450" y="5746750"/>
          <p14:tracePt t="125770" x="5773738" y="5746750"/>
          <p14:tracePt t="125818" x="5786438" y="5746750"/>
          <p14:tracePt t="125835" x="5811838" y="5746750"/>
          <p14:tracePt t="125852" x="5849938" y="5746750"/>
          <p14:tracePt t="125864" x="5889625" y="5759450"/>
          <p14:tracePt t="125880" x="5927725" y="5773738"/>
          <p14:tracePt t="125881" x="5967413" y="5773738"/>
          <p14:tracePt t="125897" x="6096000" y="5837238"/>
          <p14:tracePt t="125914" x="6199188" y="5876925"/>
          <p14:tracePt t="125931" x="6276975" y="5927725"/>
          <p14:tracePt t="125947" x="6315075" y="5954713"/>
          <p14:tracePt t="125964" x="6367463" y="5980113"/>
          <p14:tracePt t="125981" x="6392863" y="6005513"/>
          <p14:tracePt t="125997" x="6432550" y="6018213"/>
          <p14:tracePt t="126013" x="6483350" y="6043613"/>
          <p14:tracePt t="126031" x="6521450" y="6057900"/>
          <p14:tracePt t="126307" x="6521450" y="6070600"/>
          <p14:tracePt t="126345" x="6521450" y="6083300"/>
          <p14:tracePt t="126563" x="6535738" y="6083300"/>
          <p14:tracePt t="126618" x="6535738" y="6070600"/>
          <p14:tracePt t="127517" x="6548438" y="6070600"/>
          <p14:tracePt t="127586" x="6561138" y="6070600"/>
          <p14:tracePt t="127607" x="6561138" y="6083300"/>
          <p14:tracePt t="127624" x="6573838" y="6108700"/>
          <p14:tracePt t="127632" x="6586538" y="6134100"/>
          <p14:tracePt t="127647" x="6599238" y="6148388"/>
          <p14:tracePt t="127663" x="6611938" y="6186488"/>
          <p14:tracePt t="127680" x="6611938" y="6224588"/>
          <p14:tracePt t="127681" x="6611938" y="6251575"/>
          <p14:tracePt t="127700" x="6611938" y="6276975"/>
          <p14:tracePt t="127719" x="6626225" y="6315075"/>
          <p14:tracePt t="127744" x="6626225" y="6354763"/>
          <p14:tracePt t="127746" x="6626225" y="6367463"/>
          <p14:tracePt t="127754" x="6626225" y="6380163"/>
          <p14:tracePt t="127826" x="6626225" y="6392863"/>
          <p14:tracePt t="127858" x="6626225" y="6405563"/>
          <p14:tracePt t="127880" x="6599238" y="6418263"/>
          <p14:tracePt t="127893" x="6586538" y="6457950"/>
          <p14:tracePt t="127904" x="6573838" y="6457950"/>
          <p14:tracePt t="127913" x="6548438" y="6483350"/>
          <p14:tracePt t="127930" x="6521450" y="6496050"/>
          <p14:tracePt t="127946" x="6483350" y="6535738"/>
          <p14:tracePt t="127963" x="6445250" y="6561138"/>
          <p14:tracePt t="127980" x="6418263" y="6586538"/>
          <p14:tracePt t="127996" x="6380163" y="6611938"/>
          <p14:tracePt t="128014" x="6302375" y="6664325"/>
          <p14:tracePt t="128029" x="6224588" y="6689725"/>
          <p14:tracePt t="128048" x="6121400" y="6702425"/>
          <p14:tracePt t="128050" x="6083300" y="6716713"/>
          <p14:tracePt t="128072" x="5980113" y="6729413"/>
          <p14:tracePt t="128084" x="5889625" y="6729413"/>
          <p14:tracePt t="128097" x="5824538" y="6729413"/>
          <p14:tracePt t="128097" x="5734050" y="6729413"/>
          <p14:tracePt t="128113" x="5605463" y="6754813"/>
          <p14:tracePt t="128113" x="5502275" y="6754813"/>
          <p14:tracePt t="128130" x="5127625" y="6767513"/>
          <p14:tracePt t="128147" x="4894263" y="6780213"/>
          <p14:tracePt t="128163" x="4468813" y="6780213"/>
          <p14:tracePt t="128180" x="4146550" y="6805613"/>
          <p14:tracePt t="128197" x="3951288" y="6819900"/>
          <p14:tracePt t="128213" x="3862388" y="6819900"/>
          <p14:tracePt t="128230" x="3757613" y="6819900"/>
          <p14:tracePt t="128247" x="3473450" y="6819900"/>
          <p14:tracePt t="128263" x="3138488" y="6819900"/>
          <p14:tracePt t="128265" x="2957513" y="6805613"/>
          <p14:tracePt t="128280" x="2789238" y="6780213"/>
          <p14:tracePt t="128297" x="2647950" y="6780213"/>
          <p14:tracePt t="128298" x="2532063" y="6780213"/>
          <p14:tracePt t="128313" x="2389188" y="6767513"/>
          <p14:tracePt t="128330" x="2351088" y="6767513"/>
          <p14:tracePt t="128347" x="2324100" y="6767513"/>
          <p14:tracePt t="128363" x="2260600" y="6767513"/>
          <p14:tracePt t="128380" x="2182813" y="6767513"/>
          <p14:tracePt t="128397" x="2054225" y="6767513"/>
          <p14:tracePt t="128413" x="1949450" y="6767513"/>
          <p14:tracePt t="128430" x="1911350" y="6754813"/>
          <p14:tracePt t="128446" x="1911350" y="6742113"/>
          <p14:tracePt t="128463" x="1898650" y="6742113"/>
          <p14:tracePt t="128480" x="1820863" y="6742113"/>
          <p14:tracePt t="128496" x="1782763" y="6742113"/>
          <p14:tracePt t="128513" x="1730375" y="6742113"/>
          <p14:tracePt t="128516" x="1679575" y="6742113"/>
          <p14:tracePt t="128540" x="1549400" y="6742113"/>
          <p14:tracePt t="128555" x="1536700" y="6742113"/>
          <p14:tracePt t="128570" x="1524000" y="6742113"/>
          <p14:tracePt t="128584" x="1511300" y="6742113"/>
          <p14:tracePt t="128601" x="1498600" y="6742113"/>
          <p14:tracePt t="128613" x="1485900" y="6742113"/>
          <p14:tracePt t="128630" x="1420813" y="6742113"/>
          <p14:tracePt t="128646" x="1382713" y="6754813"/>
          <p14:tracePt t="128663" x="1317625" y="6767513"/>
          <p14:tracePt t="128664" x="1277938" y="6767513"/>
          <p14:tracePt t="128680" x="1252538" y="6767513"/>
          <p14:tracePt t="128712" x="1239838" y="6767513"/>
          <p14:tracePt t="128744" x="1227138" y="6767513"/>
          <p14:tracePt t="128760" x="1201738" y="6767513"/>
          <p14:tracePt t="128777" x="1187450" y="6767513"/>
          <p14:tracePt t="128784" x="1162050" y="6767513"/>
          <p14:tracePt t="128800" x="1149350" y="6767513"/>
          <p14:tracePt t="128865" x="1123950" y="6767513"/>
          <p14:tracePt t="128881" x="1098550" y="6767513"/>
          <p14:tracePt t="128895" x="1098550" y="6754813"/>
          <p14:tracePt t="128904" x="1084263" y="6754813"/>
          <p14:tracePt t="128913" x="1071563" y="6754813"/>
          <p14:tracePt t="129010" x="1071563" y="6742113"/>
          <p14:tracePt t="129031" x="1046163" y="6742113"/>
          <p14:tracePt t="129122" x="1046163" y="6729413"/>
          <p14:tracePt t="129145" x="1058863" y="6716713"/>
          <p14:tracePt t="129274" x="1071563" y="6716713"/>
          <p14:tracePt t="129299" x="1098550" y="6716713"/>
          <p14:tracePt t="129324" x="1111250" y="6716713"/>
          <p14:tracePt t="129347" x="1136650" y="6716713"/>
          <p14:tracePt t="129368" x="1149350" y="6716713"/>
          <p14:tracePt t="129400" x="1162050" y="6716713"/>
          <p14:tracePt t="129417" x="1174750" y="6716713"/>
          <p14:tracePt t="129429" x="1187450" y="6716713"/>
          <p14:tracePt t="129442" x="1239838" y="6716713"/>
          <p14:tracePt t="129453" x="1265238" y="6716713"/>
          <p14:tracePt t="129463" x="1292225" y="6716713"/>
          <p14:tracePt t="129464" x="1317625" y="6716713"/>
          <p14:tracePt t="129480" x="1395413" y="6716713"/>
          <p14:tracePt t="129496" x="1446213" y="6716713"/>
          <p14:tracePt t="129497" x="1485900" y="6716713"/>
          <p14:tracePt t="129514" x="1536700" y="6716713"/>
          <p14:tracePt t="129593" x="1549400" y="6716713"/>
          <p14:tracePt t="129609" x="1589088" y="6716713"/>
          <p14:tracePt t="129621" x="1614488" y="6716713"/>
          <p14:tracePt t="129629" x="1639888" y="6716713"/>
          <p14:tracePt t="129646" x="1665288" y="6729413"/>
          <p14:tracePt t="129663" x="1692275" y="6729413"/>
          <p14:tracePt t="129664" x="1704975" y="6729413"/>
          <p14:tracePt t="129681" x="1717675" y="6729413"/>
          <p14:tracePt t="129696" x="1730375" y="6729413"/>
          <p14:tracePt t="129713" x="1743075" y="6729413"/>
          <p14:tracePt t="129931" x="1755775" y="6729413"/>
          <p14:tracePt t="130003" x="1770063" y="6729413"/>
          <p14:tracePt t="130029" x="1782763" y="6729413"/>
          <p14:tracePt t="130049" x="1808163" y="6729413"/>
          <p14:tracePt t="130064" x="1833563" y="6729413"/>
          <p14:tracePt t="130066" x="1833563" y="6716713"/>
          <p14:tracePt t="130079" x="1860550" y="6716713"/>
          <p14:tracePt t="130081" x="1885950" y="6716713"/>
          <p14:tracePt t="130097" x="1936750" y="6716713"/>
          <p14:tracePt t="130113" x="1949450" y="6716713"/>
          <p14:tracePt t="130114" x="1963738" y="6716713"/>
          <p14:tracePt t="130129" x="2001838" y="6716713"/>
          <p14:tracePt t="130146" x="2027238" y="6716713"/>
          <p14:tracePt t="130168" x="2039938" y="6716713"/>
          <p14:tracePt t="130193" x="2054225" y="6716713"/>
          <p14:tracePt t="130241" x="2066925" y="6716713"/>
          <p14:tracePt t="130254" x="2079625" y="6716713"/>
          <p14:tracePt t="130273" x="2092325" y="6716713"/>
          <p14:tracePt t="130296" x="2105025" y="6716713"/>
          <p14:tracePt t="130756" x="2105025" y="6729413"/>
          <p14:tracePt t="130781" x="2144713" y="6754813"/>
          <p14:tracePt t="130797" x="2182813" y="6754813"/>
          <p14:tracePt t="130813" x="2208213" y="6754813"/>
          <p14:tracePt t="130830" x="2247900" y="6767513"/>
          <p14:tracePt t="131082" x="2247900" y="6754813"/>
          <p14:tracePt t="131472" x="2260600" y="6754813"/>
          <p14:tracePt t="131568" x="2273300" y="6754813"/>
          <p14:tracePt t="131672" x="2286000" y="6754813"/>
          <p14:tracePt t="131696" x="2298700" y="6754813"/>
          <p14:tracePt t="131705" x="2311400" y="6754813"/>
          <p14:tracePt t="131714" x="2324100" y="6754813"/>
          <p14:tracePt t="131728" x="2389188" y="6754813"/>
          <p14:tracePt t="131745" x="2454275" y="6754813"/>
          <p14:tracePt t="131762" x="2582863" y="6767513"/>
          <p14:tracePt t="131779" x="2763838" y="6780213"/>
          <p14:tracePt t="131796" x="2957513" y="6780213"/>
          <p14:tracePt t="131812" x="3125788" y="6792913"/>
          <p14:tracePt t="131829" x="3189288" y="6792913"/>
          <p14:tracePt t="131845" x="3216275" y="6792913"/>
          <p14:tracePt t="131996" x="3228975" y="6792913"/>
          <p14:tracePt t="132019" x="3241675" y="6780213"/>
          <p14:tracePt t="132040" x="3267075" y="6780213"/>
          <p14:tracePt t="132121" x="3267075" y="6767513"/>
          <p14:tracePt t="132360" x="3267075" y="6754813"/>
          <p14:tracePt t="132442" x="3267075" y="6742113"/>
          <p14:tracePt t="132461" x="3279775" y="6729413"/>
          <p14:tracePt t="132481" x="3279775" y="6702425"/>
          <p14:tracePt t="132497" x="3279775" y="6677025"/>
          <p14:tracePt t="132513" x="3279775" y="6651625"/>
          <p14:tracePt t="132528" x="3279775" y="6638925"/>
          <p14:tracePt t="132545" x="3294063" y="6626225"/>
          <p14:tracePt t="132562" x="3306763" y="6611938"/>
          <p14:tracePt t="132698" x="3319463" y="6611938"/>
          <p14:tracePt t="132841" x="3332163" y="6611938"/>
          <p14:tracePt t="132856" x="3344863" y="6611938"/>
          <p14:tracePt t="132865" x="3357563" y="6611938"/>
          <p14:tracePt t="132879" x="3370263" y="6611938"/>
          <p14:tracePt t="132895" x="3397250" y="6611938"/>
          <p14:tracePt t="132912" x="3409950" y="6626225"/>
          <p14:tracePt t="132978" x="3422650" y="6626225"/>
          <p14:tracePt t="133004" x="3448050" y="6626225"/>
          <p14:tracePt t="133028" x="3473450" y="6638925"/>
          <p14:tracePt t="133235" x="3487738" y="6638925"/>
          <p14:tracePt t="133258" x="3500438" y="6651625"/>
          <p14:tracePt t="133266" x="3513138" y="6651625"/>
          <p14:tracePt t="133280" x="3513138" y="6664325"/>
          <p14:tracePt t="133295" x="3525838" y="6664325"/>
          <p14:tracePt t="133296" x="3538538" y="6664325"/>
          <p14:tracePt t="133315" x="3578225" y="6664325"/>
          <p14:tracePt t="133330" x="3603625" y="6664325"/>
          <p14:tracePt t="133345" x="3629025" y="6664325"/>
          <p14:tracePt t="133363" x="3668713" y="6689725"/>
          <p14:tracePt t="133379" x="3694113" y="6689725"/>
          <p14:tracePt t="133400" x="3694113" y="6702425"/>
          <p14:tracePt t="133412" x="3706813" y="6702425"/>
          <p14:tracePt t="133440" x="3719513" y="6702425"/>
          <p14:tracePt t="133472" x="3732213" y="6702425"/>
          <p14:tracePt t="133496" x="3744913" y="6702425"/>
          <p14:tracePt t="133505" x="3744913" y="6716713"/>
          <p14:tracePt t="133512" x="3757613" y="6716713"/>
          <p14:tracePt t="133529" x="3771900" y="6716713"/>
          <p14:tracePt t="133545" x="3784600" y="6716713"/>
          <p14:tracePt t="133562" x="3797300" y="6716713"/>
          <p14:tracePt t="133578" x="3810000" y="6716713"/>
          <p14:tracePt t="134506" x="3848100" y="6716713"/>
          <p14:tracePt t="134521" x="3887788" y="6729413"/>
          <p14:tracePt t="134529" x="3913188" y="6729413"/>
          <p14:tracePt t="134545" x="3925888" y="6729413"/>
          <p14:tracePt t="134546" x="3951288" y="6729413"/>
          <p14:tracePt t="134561" x="3990975" y="6729413"/>
          <p14:tracePt t="134578" x="4029075" y="6729413"/>
          <p14:tracePt t="134595" x="4068763" y="6716713"/>
          <p14:tracePt t="134611" x="4119563" y="6716713"/>
          <p14:tracePt t="134628" x="4159250" y="6716713"/>
          <p14:tracePt t="134645" x="4210050" y="6716713"/>
          <p14:tracePt t="134661" x="4262438" y="6716713"/>
          <p14:tracePt t="134678" x="4313238" y="6729413"/>
          <p14:tracePt t="134695" x="4325938" y="6729413"/>
          <p14:tracePt t="134713" x="4378325" y="6729413"/>
          <p14:tracePt t="134729" x="4430713" y="6742113"/>
          <p14:tracePt t="134744" x="4443413" y="6742113"/>
          <p14:tracePt t="134762" x="4456113" y="6742113"/>
          <p14:tracePt t="134778" x="4468813" y="6742113"/>
          <p14:tracePt t="134794" x="4481513" y="6742113"/>
          <p14:tracePt t="134811" x="4506913" y="6742113"/>
          <p14:tracePt t="134828" x="4546600" y="6729413"/>
          <p14:tracePt t="134845" x="4572000" y="6716713"/>
          <p14:tracePt t="134861" x="4584700" y="6716713"/>
          <p14:tracePt t="134878" x="4610100" y="6702425"/>
          <p14:tracePt t="134895" x="4637088" y="6702425"/>
          <p14:tracePt t="134912" x="4662488" y="6702425"/>
          <p14:tracePt t="134913" x="4675188" y="6702425"/>
          <p14:tracePt t="134928" x="4675188" y="6689725"/>
          <p14:tracePt t="135188" x="4687888" y="6689725"/>
          <p14:tracePt t="135211" x="4713288" y="6689725"/>
          <p14:tracePt t="135235" x="4740275" y="6689725"/>
          <p14:tracePt t="135244" x="4752975" y="6689725"/>
          <p14:tracePt t="135261" x="4778375" y="6689725"/>
          <p14:tracePt t="135278" x="4818063" y="6689725"/>
          <p14:tracePt t="135295" x="4856163" y="6689725"/>
          <p14:tracePt t="135311" x="4868863" y="6689725"/>
          <p14:tracePt t="135328" x="4881563" y="6689725"/>
          <p14:tracePt t="135676" x="4881563" y="6702425"/>
          <p14:tracePt t="135857" x="4894263" y="6702425"/>
          <p14:tracePt t="136050" x="4908550" y="6702425"/>
          <p14:tracePt t="136071" x="4908550" y="6729413"/>
          <p14:tracePt t="136087" x="4921250" y="6729413"/>
          <p14:tracePt t="136101" x="4921250" y="6742113"/>
          <p14:tracePt t="136112" x="4933950" y="6754813"/>
          <p14:tracePt t="136137" x="4933950" y="6767513"/>
          <p14:tracePt t="136145" x="4933950" y="6780213"/>
          <p14:tracePt t="136177" x="4946650" y="6780213"/>
          <p14:tracePt t="136418" x="4946650" y="6767513"/>
          <p14:tracePt t="136490" x="4959350" y="6754813"/>
          <p14:tracePt t="136699" x="4972050" y="6754813"/>
          <p14:tracePt t="136723" x="4984750" y="6754813"/>
          <p14:tracePt t="136954" x="4997450" y="6754813"/>
          <p14:tracePt t="136992" x="4997450" y="6742113"/>
          <p14:tracePt t="137000" x="5011738" y="6742113"/>
          <p14:tracePt t="137082" x="5024438" y="6742113"/>
          <p14:tracePt t="137138" x="5037138" y="6742113"/>
          <p14:tracePt t="137162" x="5049838" y="6742113"/>
          <p14:tracePt t="137185" x="5062538" y="6742113"/>
          <p14:tracePt t="137251" x="5075238" y="6742113"/>
          <p14:tracePt t="137268" x="5102225" y="6742113"/>
          <p14:tracePt t="137287" x="5127625" y="6742113"/>
          <p14:tracePt t="137302" x="5140325" y="6742113"/>
          <p14:tracePt t="137321" x="5153025" y="6742113"/>
          <p14:tracePt t="137345" x="5165725" y="6742113"/>
          <p14:tracePt t="137352" x="5178425" y="6742113"/>
          <p14:tracePt t="137369" x="5192713" y="6742113"/>
          <p14:tracePt t="137386" x="5205413" y="6729413"/>
          <p14:tracePt t="137401" x="5218113" y="6729413"/>
          <p14:tracePt t="137424" x="5230813" y="6729413"/>
          <p14:tracePt t="137565" x="5256213" y="6729413"/>
          <p14:tracePt t="137592" x="5295900" y="6729413"/>
          <p14:tracePt t="137595" x="5308600" y="6729413"/>
          <p14:tracePt t="137606" x="5321300" y="6729413"/>
          <p14:tracePt t="137615" x="5346700" y="6729413"/>
          <p14:tracePt t="137627" x="5386388" y="6729413"/>
          <p14:tracePt t="137644" x="5424488" y="6729413"/>
          <p14:tracePt t="137661" x="5502275" y="6729413"/>
          <p14:tracePt t="137677" x="5540375" y="6729413"/>
          <p14:tracePt t="137694" x="5592763" y="6729413"/>
          <p14:tracePt t="137711" x="5605463" y="6716713"/>
          <p14:tracePt t="137712" x="5618163" y="6716713"/>
          <p14:tracePt t="137727" x="5630863" y="6716713"/>
          <p14:tracePt t="137785" x="5643563" y="6716713"/>
          <p14:tracePt t="137809" x="5656263" y="6716713"/>
          <p14:tracePt t="137866" x="5670550" y="6716713"/>
          <p14:tracePt t="137890" x="5734050" y="6716713"/>
          <p14:tracePt t="137905" x="5786438" y="6729413"/>
          <p14:tracePt t="137914" x="5811838" y="6742113"/>
          <p14:tracePt t="137927" x="5837238" y="6742113"/>
          <p14:tracePt t="137928" x="5876925" y="6742113"/>
          <p14:tracePt t="137944" x="5927725" y="6742113"/>
          <p14:tracePt t="137961" x="5940425" y="6742113"/>
          <p14:tracePt t="137992" x="5954713" y="6742113"/>
          <p14:tracePt t="138032" x="5967413" y="6742113"/>
          <p14:tracePt t="138090" x="5980113" y="6742113"/>
          <p14:tracePt t="138108" x="5992813" y="6729413"/>
          <p14:tracePt t="138122" x="6018213" y="6729413"/>
          <p14:tracePt t="138132" x="6030913" y="6729413"/>
          <p14:tracePt t="138144" x="6043613" y="6729413"/>
          <p14:tracePt t="138145" x="6043613" y="6716713"/>
          <p14:tracePt t="138161" x="6057900" y="6716713"/>
          <p14:tracePt t="138177" x="6083300" y="6716713"/>
          <p14:tracePt t="138194" x="6096000" y="6702425"/>
          <p14:tracePt t="138210" x="6121400" y="6689725"/>
          <p14:tracePt t="138227" x="6186488" y="6689725"/>
          <p14:tracePt t="138244" x="6276975" y="6677025"/>
          <p14:tracePt t="138260" x="6432550" y="6664325"/>
          <p14:tracePt t="138277" x="6664325" y="6626225"/>
          <p14:tracePt t="138294" x="6948488" y="6586538"/>
          <p14:tracePt t="138311" x="7064375" y="6561138"/>
          <p14:tracePt t="138327" x="7426325" y="6445250"/>
          <p14:tracePt t="138329" x="7620000" y="6405563"/>
          <p14:tracePt t="138345" x="7748588" y="6470650"/>
          <p14:tracePt t="138361" x="7748588" y="6521450"/>
          <p14:tracePt t="138362" x="7735888" y="6573838"/>
          <p14:tracePt t="138377" x="7658100" y="6626225"/>
          <p14:tracePt t="138394" x="7581900" y="6573838"/>
          <p14:tracePt t="138410" x="7451725" y="6548438"/>
          <p14:tracePt t="138427" x="7426325" y="6521450"/>
          <p14:tracePt t="138594" x="7400925" y="6521450"/>
          <p14:tracePt t="138609" x="7400925" y="6535738"/>
          <p14:tracePt t="138624" x="7388225" y="6535738"/>
          <p14:tracePt t="138683" x="7348538" y="6535738"/>
          <p14:tracePt t="138710" x="7388225" y="6548438"/>
          <p14:tracePt t="138724" x="7400925" y="6548438"/>
          <p14:tracePt t="138739" x="7413625" y="6548438"/>
          <p14:tracePt t="138753" x="7400925" y="6548438"/>
          <p14:tracePt t="138769" x="7388225" y="6548438"/>
          <p14:tracePt t="138800" x="7388225" y="6535738"/>
          <p14:tracePt t="138808" x="7400925" y="6535738"/>
          <p14:tracePt t="138816" x="7413625" y="6535738"/>
          <p14:tracePt t="138827" x="7426325" y="6535738"/>
          <p14:tracePt t="138848" x="7439025" y="6535738"/>
          <p14:tracePt t="138930" x="7451725" y="6535738"/>
          <p14:tracePt t="138953" x="7478713" y="6508750"/>
          <p14:tracePt t="138970" x="7491413" y="6508750"/>
          <p14:tracePt t="138984" x="7504113" y="6496050"/>
          <p14:tracePt t="138993" x="7516813" y="6496050"/>
          <p14:tracePt t="139010" x="7542213" y="6483350"/>
          <p14:tracePt t="139027" x="7567613" y="6470650"/>
          <p14:tracePt t="139044" x="7620000" y="6445250"/>
          <p14:tracePt t="139060" x="7672388" y="6405563"/>
          <p14:tracePt t="139079" x="7735888" y="6392863"/>
          <p14:tracePt t="139082" x="7761288" y="6380163"/>
          <p14:tracePt t="139099" x="7800975" y="6367463"/>
          <p14:tracePt t="139110" x="7839075" y="6367463"/>
          <p14:tracePt t="139127" x="7929563" y="6354763"/>
          <p14:tracePt t="139144" x="8162925" y="6327775"/>
          <p14:tracePt t="139160" x="8240713" y="6315075"/>
          <p14:tracePt t="139161" x="8369300" y="6315075"/>
          <p14:tracePt t="139177" x="8472488" y="6302375"/>
          <p14:tracePt t="139177" x="8613775" y="6276975"/>
          <p14:tracePt t="139193" x="8834438" y="6264275"/>
          <p14:tracePt t="139210" x="8924925" y="6264275"/>
          <p14:tracePt t="139227" x="9169400" y="6264275"/>
          <p14:tracePt t="139244" x="9466263" y="6302375"/>
          <p14:tracePt t="139260" x="9893300" y="6354763"/>
          <p14:tracePt t="139277" x="10448925" y="6457950"/>
          <p14:tracePt t="139294" x="11377613" y="652145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フローチャート（流れ図）</a:t>
            </a:r>
          </a:p>
        </p:txBody>
      </p:sp>
      <p:sp>
        <p:nvSpPr>
          <p:cNvPr id="3" name="コンテンツ プレースホルダー 2"/>
          <p:cNvSpPr>
            <a:spLocks noGrp="1"/>
          </p:cNvSpPr>
          <p:nvPr>
            <p:ph idx="1"/>
          </p:nvPr>
        </p:nvSpPr>
        <p:spPr>
          <a:xfrm>
            <a:off x="314214" y="1701800"/>
            <a:ext cx="11612846" cy="4895552"/>
          </a:xfrm>
        </p:spPr>
        <p:txBody>
          <a:bodyPr rtlCol="0">
            <a:normAutofit/>
          </a:bodyPr>
          <a:lstStyle/>
          <a:p>
            <a:r>
              <a:rPr kumimoji="1" lang="ja-JP" altLang="en-US" sz="2800" dirty="0"/>
              <a:t>制御構造</a:t>
            </a:r>
            <a:endParaRPr kumimoji="1" lang="en-US" altLang="ja-JP" sz="2800" dirty="0"/>
          </a:p>
          <a:p>
            <a:pPr marL="0" indent="0">
              <a:buNone/>
            </a:pPr>
            <a:endParaRPr lang="en-US" altLang="ja-JP" sz="2800" dirty="0">
              <a:latin typeface="Meiryo UI" panose="020B0604030504040204" pitchFamily="34" charset="-128"/>
              <a:ea typeface="Meiryo UI" panose="020B0604030504040204" pitchFamily="34" charset="-128"/>
            </a:endParaRPr>
          </a:p>
          <a:p>
            <a:pPr marL="0" indent="0">
              <a:buNone/>
            </a:pPr>
            <a:endParaRPr lang="en-US" altLang="ja-JP" sz="2800" dirty="0"/>
          </a:p>
          <a:p>
            <a:pPr marL="0" indent="0">
              <a:buNone/>
            </a:pPr>
            <a:endParaRPr lang="en-US" altLang="ja-JP" sz="2800" dirty="0">
              <a:latin typeface="Meiryo UI" panose="020B0604030504040204" pitchFamily="34" charset="-128"/>
              <a:ea typeface="Meiryo UI" panose="020B0604030504040204" pitchFamily="34" charset="-128"/>
            </a:endParaRPr>
          </a:p>
          <a:p>
            <a:pPr marL="0" indent="0">
              <a:buNone/>
            </a:pPr>
            <a:endParaRPr lang="en-US" altLang="ja-JP" sz="2800" dirty="0"/>
          </a:p>
          <a:p>
            <a:pPr marL="0" indent="0">
              <a:buNone/>
            </a:pPr>
            <a:r>
              <a:rPr lang="ja-JP" altLang="en-US" dirty="0">
                <a:latin typeface="Meiryo UI" panose="020B0604030504040204" pitchFamily="34" charset="-128"/>
                <a:ea typeface="Meiryo UI" panose="020B0604030504040204" pitchFamily="34" charset="-128"/>
              </a:rPr>
              <a:t>記号の中に「処理</a:t>
            </a:r>
            <a:r>
              <a:rPr lang="en-US" altLang="ja-JP" dirty="0">
                <a:latin typeface="Meiryo UI" panose="020B0604030504040204" pitchFamily="34" charset="-128"/>
                <a:ea typeface="Meiryo UI" panose="020B0604030504040204" pitchFamily="34" charset="-128"/>
              </a:rPr>
              <a:t>A</a:t>
            </a:r>
            <a:r>
              <a:rPr lang="ja-JP" altLang="en-US" dirty="0">
                <a:latin typeface="Meiryo UI" panose="020B0604030504040204" pitchFamily="34" charset="-128"/>
                <a:ea typeface="Meiryo UI" panose="020B0604030504040204" pitchFamily="34" charset="-128"/>
              </a:rPr>
              <a:t>」、「条件」など処理内容、条件式などを書く</a:t>
            </a:r>
            <a:endParaRPr lang="en-US" altLang="ja-JP" dirty="0">
              <a:latin typeface="Meiryo UI" panose="020B0604030504040204" pitchFamily="34" charset="-128"/>
              <a:ea typeface="Meiryo UI" panose="020B0604030504040204" pitchFamily="34" charset="-128"/>
            </a:endParaRPr>
          </a:p>
          <a:p>
            <a:pPr marL="0" indent="0">
              <a:buNone/>
            </a:pPr>
            <a:endParaRPr lang="en-US" altLang="ja-JP" dirty="0">
              <a:latin typeface="Meiryo UI" panose="020B0604030504040204" pitchFamily="34" charset="-128"/>
              <a:ea typeface="Meiryo UI" panose="020B0604030504040204" pitchFamily="34" charset="-128"/>
            </a:endParaRPr>
          </a:p>
          <a:p>
            <a:pPr marL="0" indent="0">
              <a:buNone/>
            </a:pPr>
            <a:endParaRPr lang="ja-JP" altLang="en-US" dirty="0">
              <a:latin typeface="Meiryo UI" panose="020B0604030504040204" pitchFamily="34" charset="-128"/>
              <a:ea typeface="Meiryo UI" panose="020B0604030504040204" pitchFamily="34" charset="-128"/>
            </a:endParaRPr>
          </a:p>
        </p:txBody>
      </p:sp>
      <p:sp>
        <p:nvSpPr>
          <p:cNvPr id="6" name="テキスト ボックス 5">
            <a:extLst>
              <a:ext uri="{FF2B5EF4-FFF2-40B4-BE49-F238E27FC236}">
                <a16:creationId xmlns:a16="http://schemas.microsoft.com/office/drawing/2014/main" id="{CAC822F6-DC7B-F767-7F89-03C1D8DD90CF}"/>
              </a:ext>
            </a:extLst>
          </p:cNvPr>
          <p:cNvSpPr txBox="1"/>
          <p:nvPr/>
        </p:nvSpPr>
        <p:spPr>
          <a:xfrm>
            <a:off x="765820" y="4017017"/>
            <a:ext cx="1368153" cy="443198"/>
          </a:xfrm>
          <a:prstGeom prst="rect">
            <a:avLst/>
          </a:prstGeom>
          <a:noFill/>
        </p:spPr>
        <p:txBody>
          <a:bodyPr wrap="square" rtlCol="0">
            <a:spAutoFit/>
          </a:bodyPr>
          <a:lstStyle/>
          <a:p>
            <a:pPr>
              <a:lnSpc>
                <a:spcPct val="95000"/>
              </a:lnSpc>
            </a:pPr>
            <a:r>
              <a:rPr kumimoji="1" lang="ja-JP" altLang="en-US" dirty="0"/>
              <a:t>①順次</a:t>
            </a:r>
          </a:p>
        </p:txBody>
      </p:sp>
      <p:grpSp>
        <p:nvGrpSpPr>
          <p:cNvPr id="31" name="グループ化 30">
            <a:extLst>
              <a:ext uri="{FF2B5EF4-FFF2-40B4-BE49-F238E27FC236}">
                <a16:creationId xmlns:a16="http://schemas.microsoft.com/office/drawing/2014/main" id="{73045DCC-8528-43BE-B99B-AEF4DF7C9A50}"/>
              </a:ext>
            </a:extLst>
          </p:cNvPr>
          <p:cNvGrpSpPr/>
          <p:nvPr/>
        </p:nvGrpSpPr>
        <p:grpSpPr>
          <a:xfrm>
            <a:off x="630188" y="2455122"/>
            <a:ext cx="1368152" cy="1425451"/>
            <a:chOff x="630188" y="2455122"/>
            <a:chExt cx="1368152" cy="1425451"/>
          </a:xfrm>
        </p:grpSpPr>
        <p:sp>
          <p:nvSpPr>
            <p:cNvPr id="5" name="フローチャート: 処理 4">
              <a:extLst>
                <a:ext uri="{FF2B5EF4-FFF2-40B4-BE49-F238E27FC236}">
                  <a16:creationId xmlns:a16="http://schemas.microsoft.com/office/drawing/2014/main" id="{92993613-5C6E-2319-4C1A-51B3CB64727B}"/>
                </a:ext>
              </a:extLst>
            </p:cNvPr>
            <p:cNvSpPr/>
            <p:nvPr/>
          </p:nvSpPr>
          <p:spPr>
            <a:xfrm>
              <a:off x="630188" y="3592541"/>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C</a:t>
              </a:r>
              <a:endParaRPr kumimoji="1" lang="ja-JP" altLang="en-US" sz="1400" dirty="0"/>
            </a:p>
          </p:txBody>
        </p:sp>
        <p:sp>
          <p:nvSpPr>
            <p:cNvPr id="7" name="フローチャート: 処理 6">
              <a:extLst>
                <a:ext uri="{FF2B5EF4-FFF2-40B4-BE49-F238E27FC236}">
                  <a16:creationId xmlns:a16="http://schemas.microsoft.com/office/drawing/2014/main" id="{11114DC0-3773-0EF2-2075-C61783BF1C65}"/>
                </a:ext>
              </a:extLst>
            </p:cNvPr>
            <p:cNvSpPr/>
            <p:nvPr/>
          </p:nvSpPr>
          <p:spPr>
            <a:xfrm>
              <a:off x="630188" y="3026370"/>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B</a:t>
              </a:r>
              <a:endParaRPr kumimoji="1" lang="ja-JP" altLang="en-US" sz="1400" dirty="0"/>
            </a:p>
          </p:txBody>
        </p:sp>
        <p:sp>
          <p:nvSpPr>
            <p:cNvPr id="8" name="フローチャート: 処理 7">
              <a:extLst>
                <a:ext uri="{FF2B5EF4-FFF2-40B4-BE49-F238E27FC236}">
                  <a16:creationId xmlns:a16="http://schemas.microsoft.com/office/drawing/2014/main" id="{6F9EA69C-371F-2FD5-216E-2D5D7CD40D8B}"/>
                </a:ext>
              </a:extLst>
            </p:cNvPr>
            <p:cNvSpPr/>
            <p:nvPr/>
          </p:nvSpPr>
          <p:spPr>
            <a:xfrm>
              <a:off x="630188" y="2455122"/>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A</a:t>
              </a:r>
              <a:endParaRPr kumimoji="1" lang="ja-JP" altLang="en-US" sz="1400" dirty="0"/>
            </a:p>
          </p:txBody>
        </p:sp>
        <p:cxnSp>
          <p:nvCxnSpPr>
            <p:cNvPr id="10" name="直線コネクタ 9">
              <a:extLst>
                <a:ext uri="{FF2B5EF4-FFF2-40B4-BE49-F238E27FC236}">
                  <a16:creationId xmlns:a16="http://schemas.microsoft.com/office/drawing/2014/main" id="{28AD7E71-F67F-8A3F-38F3-38C4C7C4EEE5}"/>
                </a:ext>
              </a:extLst>
            </p:cNvPr>
            <p:cNvCxnSpPr/>
            <p:nvPr/>
          </p:nvCxnSpPr>
          <p:spPr>
            <a:xfrm>
              <a:off x="1325577" y="2743154"/>
              <a:ext cx="0" cy="283216"/>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3B51D762-6EA8-96B8-D29E-D6EC6DDE2335}"/>
                </a:ext>
              </a:extLst>
            </p:cNvPr>
            <p:cNvCxnSpPr/>
            <p:nvPr/>
          </p:nvCxnSpPr>
          <p:spPr>
            <a:xfrm>
              <a:off x="1325577" y="3314402"/>
              <a:ext cx="0" cy="283216"/>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53" name="グループ化 52">
            <a:extLst>
              <a:ext uri="{FF2B5EF4-FFF2-40B4-BE49-F238E27FC236}">
                <a16:creationId xmlns:a16="http://schemas.microsoft.com/office/drawing/2014/main" id="{EC168813-E42C-9F0A-BC3A-A20987BEEDD5}"/>
              </a:ext>
            </a:extLst>
          </p:cNvPr>
          <p:cNvGrpSpPr/>
          <p:nvPr/>
        </p:nvGrpSpPr>
        <p:grpSpPr>
          <a:xfrm>
            <a:off x="2742159" y="2341291"/>
            <a:ext cx="3210203" cy="1536121"/>
            <a:chOff x="2742159" y="2341291"/>
            <a:chExt cx="3210203" cy="1536121"/>
          </a:xfrm>
        </p:grpSpPr>
        <p:sp>
          <p:nvSpPr>
            <p:cNvPr id="12" name="フローチャート: 判断 11">
              <a:extLst>
                <a:ext uri="{FF2B5EF4-FFF2-40B4-BE49-F238E27FC236}">
                  <a16:creationId xmlns:a16="http://schemas.microsoft.com/office/drawing/2014/main" id="{DFC49476-2166-371E-F902-4432CB89B151}"/>
                </a:ext>
              </a:extLst>
            </p:cNvPr>
            <p:cNvSpPr/>
            <p:nvPr/>
          </p:nvSpPr>
          <p:spPr>
            <a:xfrm rot="10800000" flipV="1">
              <a:off x="2742159" y="2341291"/>
              <a:ext cx="1575792" cy="360040"/>
            </a:xfrm>
            <a:prstGeom prst="flowChartDecisi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条件</a:t>
              </a:r>
            </a:p>
          </p:txBody>
        </p:sp>
        <p:sp>
          <p:nvSpPr>
            <p:cNvPr id="13" name="フローチャート: 処理 12">
              <a:extLst>
                <a:ext uri="{FF2B5EF4-FFF2-40B4-BE49-F238E27FC236}">
                  <a16:creationId xmlns:a16="http://schemas.microsoft.com/office/drawing/2014/main" id="{580F24F0-30A4-DEF5-34A3-F0DA03FC45B6}"/>
                </a:ext>
              </a:extLst>
            </p:cNvPr>
            <p:cNvSpPr/>
            <p:nvPr/>
          </p:nvSpPr>
          <p:spPr>
            <a:xfrm>
              <a:off x="2854052" y="2971754"/>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A</a:t>
              </a:r>
              <a:endParaRPr kumimoji="1" lang="ja-JP" altLang="en-US" sz="1400" dirty="0"/>
            </a:p>
          </p:txBody>
        </p:sp>
        <p:sp>
          <p:nvSpPr>
            <p:cNvPr id="14" name="フローチャート: 処理 13">
              <a:extLst>
                <a:ext uri="{FF2B5EF4-FFF2-40B4-BE49-F238E27FC236}">
                  <a16:creationId xmlns:a16="http://schemas.microsoft.com/office/drawing/2014/main" id="{5FE3E54D-56ED-DA5A-97F5-A2CCB5D8C2E6}"/>
                </a:ext>
              </a:extLst>
            </p:cNvPr>
            <p:cNvSpPr/>
            <p:nvPr/>
          </p:nvSpPr>
          <p:spPr>
            <a:xfrm>
              <a:off x="4584210" y="2971754"/>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B</a:t>
              </a:r>
              <a:endParaRPr kumimoji="1" lang="ja-JP" altLang="en-US" sz="1400" dirty="0"/>
            </a:p>
          </p:txBody>
        </p:sp>
        <p:sp>
          <p:nvSpPr>
            <p:cNvPr id="15" name="フローチャート: 処理 14">
              <a:extLst>
                <a:ext uri="{FF2B5EF4-FFF2-40B4-BE49-F238E27FC236}">
                  <a16:creationId xmlns:a16="http://schemas.microsoft.com/office/drawing/2014/main" id="{C0A5F146-6DD2-1B6B-1AB5-7C024FEF2029}"/>
                </a:ext>
              </a:extLst>
            </p:cNvPr>
            <p:cNvSpPr/>
            <p:nvPr/>
          </p:nvSpPr>
          <p:spPr>
            <a:xfrm>
              <a:off x="2854052" y="3589380"/>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C</a:t>
              </a:r>
              <a:endParaRPr kumimoji="1" lang="ja-JP" altLang="en-US" sz="1400" dirty="0"/>
            </a:p>
          </p:txBody>
        </p:sp>
        <p:cxnSp>
          <p:nvCxnSpPr>
            <p:cNvPr id="16" name="直線コネクタ 15">
              <a:extLst>
                <a:ext uri="{FF2B5EF4-FFF2-40B4-BE49-F238E27FC236}">
                  <a16:creationId xmlns:a16="http://schemas.microsoft.com/office/drawing/2014/main" id="{B381EACE-9F6B-A905-746E-12A00714DD1B}"/>
                </a:ext>
              </a:extLst>
            </p:cNvPr>
            <p:cNvCxnSpPr/>
            <p:nvPr/>
          </p:nvCxnSpPr>
          <p:spPr>
            <a:xfrm>
              <a:off x="3511178" y="2688538"/>
              <a:ext cx="0" cy="283216"/>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2803EE-C210-2DB5-5123-1302D327ECA4}"/>
                </a:ext>
              </a:extLst>
            </p:cNvPr>
            <p:cNvCxnSpPr>
              <a:cxnSpLocks/>
              <a:stCxn id="13" idx="2"/>
              <a:endCxn id="15" idx="0"/>
            </p:cNvCxnSpPr>
            <p:nvPr/>
          </p:nvCxnSpPr>
          <p:spPr>
            <a:xfrm>
              <a:off x="3538128" y="3259786"/>
              <a:ext cx="0" cy="329594"/>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5B0C2FEF-FFA9-6269-564B-1421A162FAF8}"/>
                </a:ext>
              </a:extLst>
            </p:cNvPr>
            <p:cNvCxnSpPr>
              <a:cxnSpLocks/>
            </p:cNvCxnSpPr>
            <p:nvPr/>
          </p:nvCxnSpPr>
          <p:spPr>
            <a:xfrm>
              <a:off x="4317951" y="2557316"/>
              <a:ext cx="950335" cy="0"/>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06BB9B76-1147-67B3-8E93-D28C4644E969}"/>
                </a:ext>
              </a:extLst>
            </p:cNvPr>
            <p:cNvCxnSpPr>
              <a:cxnSpLocks/>
            </p:cNvCxnSpPr>
            <p:nvPr/>
          </p:nvCxnSpPr>
          <p:spPr>
            <a:xfrm>
              <a:off x="5268286" y="3289709"/>
              <a:ext cx="0" cy="443687"/>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876EE5E7-2440-B8D2-8314-26B1603DD4AC}"/>
                </a:ext>
              </a:extLst>
            </p:cNvPr>
            <p:cNvCxnSpPr/>
            <p:nvPr/>
          </p:nvCxnSpPr>
          <p:spPr>
            <a:xfrm>
              <a:off x="5268286" y="2563134"/>
              <a:ext cx="0" cy="360040"/>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67277D1-05C7-314E-FB9D-C18A01B31EBC}"/>
                </a:ext>
              </a:extLst>
            </p:cNvPr>
            <p:cNvCxnSpPr>
              <a:cxnSpLocks/>
              <a:endCxn id="15" idx="3"/>
            </p:cNvCxnSpPr>
            <p:nvPr/>
          </p:nvCxnSpPr>
          <p:spPr>
            <a:xfrm flipH="1">
              <a:off x="4222204" y="3733396"/>
              <a:ext cx="1046082" cy="0"/>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sp>
        <p:nvSpPr>
          <p:cNvPr id="32" name="テキスト ボックス 31">
            <a:extLst>
              <a:ext uri="{FF2B5EF4-FFF2-40B4-BE49-F238E27FC236}">
                <a16:creationId xmlns:a16="http://schemas.microsoft.com/office/drawing/2014/main" id="{C608AB05-3484-A805-8B2C-8558B862420E}"/>
              </a:ext>
            </a:extLst>
          </p:cNvPr>
          <p:cNvSpPr txBox="1"/>
          <p:nvPr/>
        </p:nvSpPr>
        <p:spPr>
          <a:xfrm>
            <a:off x="3377092" y="4017017"/>
            <a:ext cx="1368153" cy="443198"/>
          </a:xfrm>
          <a:prstGeom prst="rect">
            <a:avLst/>
          </a:prstGeom>
          <a:noFill/>
        </p:spPr>
        <p:txBody>
          <a:bodyPr wrap="square" rtlCol="0">
            <a:spAutoFit/>
          </a:bodyPr>
          <a:lstStyle/>
          <a:p>
            <a:pPr>
              <a:lnSpc>
                <a:spcPct val="95000"/>
              </a:lnSpc>
            </a:pPr>
            <a:r>
              <a:rPr kumimoji="1" lang="ja-JP" altLang="en-US" dirty="0"/>
              <a:t>②分岐</a:t>
            </a:r>
          </a:p>
        </p:txBody>
      </p:sp>
      <p:sp>
        <p:nvSpPr>
          <p:cNvPr id="33" name="フローチャート: 処理 32">
            <a:extLst>
              <a:ext uri="{FF2B5EF4-FFF2-40B4-BE49-F238E27FC236}">
                <a16:creationId xmlns:a16="http://schemas.microsoft.com/office/drawing/2014/main" id="{F921E2EC-42B7-9C70-6B45-5904E166853B}"/>
              </a:ext>
            </a:extLst>
          </p:cNvPr>
          <p:cNvSpPr/>
          <p:nvPr/>
        </p:nvSpPr>
        <p:spPr>
          <a:xfrm>
            <a:off x="6745896" y="2377295"/>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A</a:t>
            </a:r>
            <a:endParaRPr kumimoji="1" lang="ja-JP" altLang="en-US" sz="1400" dirty="0"/>
          </a:p>
        </p:txBody>
      </p:sp>
      <p:grpSp>
        <p:nvGrpSpPr>
          <p:cNvPr id="59" name="グループ化 58">
            <a:extLst>
              <a:ext uri="{FF2B5EF4-FFF2-40B4-BE49-F238E27FC236}">
                <a16:creationId xmlns:a16="http://schemas.microsoft.com/office/drawing/2014/main" id="{993D32A5-C7AA-2B83-3B71-4CE4EFD936EC}"/>
              </a:ext>
            </a:extLst>
          </p:cNvPr>
          <p:cNvGrpSpPr/>
          <p:nvPr/>
        </p:nvGrpSpPr>
        <p:grpSpPr>
          <a:xfrm>
            <a:off x="6642076" y="2047701"/>
            <a:ext cx="1972616" cy="1906192"/>
            <a:chOff x="6642076" y="2047701"/>
            <a:chExt cx="1972616" cy="1906192"/>
          </a:xfrm>
        </p:grpSpPr>
        <p:sp>
          <p:nvSpPr>
            <p:cNvPr id="34" name="フローチャート: 判断 33">
              <a:extLst>
                <a:ext uri="{FF2B5EF4-FFF2-40B4-BE49-F238E27FC236}">
                  <a16:creationId xmlns:a16="http://schemas.microsoft.com/office/drawing/2014/main" id="{76ED00C8-5F52-6859-A48C-7611ED96244A}"/>
                </a:ext>
              </a:extLst>
            </p:cNvPr>
            <p:cNvSpPr/>
            <p:nvPr/>
          </p:nvSpPr>
          <p:spPr>
            <a:xfrm rot="10800000" flipV="1">
              <a:off x="6642076" y="2990366"/>
              <a:ext cx="1575792" cy="360040"/>
            </a:xfrm>
            <a:prstGeom prst="flowChartDecision">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条件</a:t>
              </a:r>
            </a:p>
          </p:txBody>
        </p:sp>
        <p:sp>
          <p:nvSpPr>
            <p:cNvPr id="35" name="フローチャート: 処理 34">
              <a:extLst>
                <a:ext uri="{FF2B5EF4-FFF2-40B4-BE49-F238E27FC236}">
                  <a16:creationId xmlns:a16="http://schemas.microsoft.com/office/drawing/2014/main" id="{ECD6AFD4-EABA-1D00-4123-A8320AC89078}"/>
                </a:ext>
              </a:extLst>
            </p:cNvPr>
            <p:cNvSpPr/>
            <p:nvPr/>
          </p:nvSpPr>
          <p:spPr>
            <a:xfrm>
              <a:off x="6745521" y="3665861"/>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B</a:t>
              </a:r>
              <a:endParaRPr kumimoji="1" lang="ja-JP" altLang="en-US" sz="1400" dirty="0"/>
            </a:p>
          </p:txBody>
        </p:sp>
        <p:cxnSp>
          <p:nvCxnSpPr>
            <p:cNvPr id="36" name="直線コネクタ 35">
              <a:extLst>
                <a:ext uri="{FF2B5EF4-FFF2-40B4-BE49-F238E27FC236}">
                  <a16:creationId xmlns:a16="http://schemas.microsoft.com/office/drawing/2014/main" id="{9D990F89-F92D-1669-6166-E5523B6EACE8}"/>
                </a:ext>
              </a:extLst>
            </p:cNvPr>
            <p:cNvCxnSpPr>
              <a:cxnSpLocks/>
              <a:endCxn id="34" idx="0"/>
            </p:cNvCxnSpPr>
            <p:nvPr/>
          </p:nvCxnSpPr>
          <p:spPr>
            <a:xfrm>
              <a:off x="7429597" y="2665327"/>
              <a:ext cx="375" cy="325039"/>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F9EB798F-70D5-D4D3-D5E1-96424AE02778}"/>
                </a:ext>
              </a:extLst>
            </p:cNvPr>
            <p:cNvCxnSpPr>
              <a:cxnSpLocks/>
            </p:cNvCxnSpPr>
            <p:nvPr/>
          </p:nvCxnSpPr>
          <p:spPr>
            <a:xfrm>
              <a:off x="7429597" y="3336267"/>
              <a:ext cx="0" cy="329594"/>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2377D424-7AE8-9148-617C-0AE4E278BF5B}"/>
                </a:ext>
              </a:extLst>
            </p:cNvPr>
            <p:cNvCxnSpPr>
              <a:cxnSpLocks/>
            </p:cNvCxnSpPr>
            <p:nvPr/>
          </p:nvCxnSpPr>
          <p:spPr>
            <a:xfrm>
              <a:off x="7429597" y="2047701"/>
              <a:ext cx="0" cy="329594"/>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9180EBBB-DF1D-A781-F941-5100586102C4}"/>
                </a:ext>
              </a:extLst>
            </p:cNvPr>
            <p:cNvCxnSpPr>
              <a:cxnSpLocks/>
            </p:cNvCxnSpPr>
            <p:nvPr/>
          </p:nvCxnSpPr>
          <p:spPr>
            <a:xfrm flipV="1">
              <a:off x="8614692" y="2212498"/>
              <a:ext cx="0" cy="965968"/>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818F6969-4E71-4B1E-2A12-CFEACA985686}"/>
                </a:ext>
              </a:extLst>
            </p:cNvPr>
            <p:cNvCxnSpPr>
              <a:cxnSpLocks/>
            </p:cNvCxnSpPr>
            <p:nvPr/>
          </p:nvCxnSpPr>
          <p:spPr>
            <a:xfrm flipV="1">
              <a:off x="8217868" y="3170386"/>
              <a:ext cx="396824" cy="8080"/>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F5A66BD4-933C-8635-C2D0-980C5D8D83EC}"/>
                </a:ext>
              </a:extLst>
            </p:cNvPr>
            <p:cNvCxnSpPr>
              <a:cxnSpLocks/>
            </p:cNvCxnSpPr>
            <p:nvPr/>
          </p:nvCxnSpPr>
          <p:spPr>
            <a:xfrm flipH="1">
              <a:off x="7429597" y="2205167"/>
              <a:ext cx="1185095" cy="0"/>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sp>
        <p:nvSpPr>
          <p:cNvPr id="49" name="テキスト ボックス 48">
            <a:extLst>
              <a:ext uri="{FF2B5EF4-FFF2-40B4-BE49-F238E27FC236}">
                <a16:creationId xmlns:a16="http://schemas.microsoft.com/office/drawing/2014/main" id="{7EFADB6F-49B2-62C9-C72F-8B39F22AC756}"/>
              </a:ext>
            </a:extLst>
          </p:cNvPr>
          <p:cNvSpPr txBox="1"/>
          <p:nvPr/>
        </p:nvSpPr>
        <p:spPr>
          <a:xfrm>
            <a:off x="6971749" y="4017017"/>
            <a:ext cx="1575792" cy="443198"/>
          </a:xfrm>
          <a:prstGeom prst="rect">
            <a:avLst/>
          </a:prstGeom>
          <a:noFill/>
        </p:spPr>
        <p:txBody>
          <a:bodyPr wrap="square" rtlCol="0">
            <a:spAutoFit/>
          </a:bodyPr>
          <a:lstStyle/>
          <a:p>
            <a:pPr>
              <a:lnSpc>
                <a:spcPct val="95000"/>
              </a:lnSpc>
            </a:pPr>
            <a:r>
              <a:rPr kumimoji="1" lang="ja-JP" altLang="en-US" dirty="0"/>
              <a:t>③繰返し</a:t>
            </a:r>
            <a:r>
              <a:rPr kumimoji="1" lang="en-US" altLang="ja-JP" dirty="0"/>
              <a:t>1</a:t>
            </a:r>
            <a:endParaRPr kumimoji="1" lang="ja-JP" altLang="en-US" dirty="0"/>
          </a:p>
        </p:txBody>
      </p:sp>
      <p:grpSp>
        <p:nvGrpSpPr>
          <p:cNvPr id="60" name="グループ化 59">
            <a:extLst>
              <a:ext uri="{FF2B5EF4-FFF2-40B4-BE49-F238E27FC236}">
                <a16:creationId xmlns:a16="http://schemas.microsoft.com/office/drawing/2014/main" id="{D39D9C37-93A2-1573-76E7-DCFA688399AE}"/>
              </a:ext>
            </a:extLst>
          </p:cNvPr>
          <p:cNvGrpSpPr/>
          <p:nvPr/>
        </p:nvGrpSpPr>
        <p:grpSpPr>
          <a:xfrm>
            <a:off x="9586799" y="2317321"/>
            <a:ext cx="1368153" cy="1631186"/>
            <a:chOff x="9586799" y="2317321"/>
            <a:chExt cx="1368153" cy="1631186"/>
          </a:xfrm>
        </p:grpSpPr>
        <p:sp>
          <p:nvSpPr>
            <p:cNvPr id="50" name="四角形: 上の 2 つの角を切り取る 49">
              <a:extLst>
                <a:ext uri="{FF2B5EF4-FFF2-40B4-BE49-F238E27FC236}">
                  <a16:creationId xmlns:a16="http://schemas.microsoft.com/office/drawing/2014/main" id="{978CE1EA-1E00-4E52-B68C-B2C6AEBF91F0}"/>
                </a:ext>
              </a:extLst>
            </p:cNvPr>
            <p:cNvSpPr/>
            <p:nvPr/>
          </p:nvSpPr>
          <p:spPr>
            <a:xfrm>
              <a:off x="9586800" y="2317321"/>
              <a:ext cx="1368152" cy="288032"/>
            </a:xfrm>
            <a:prstGeom prst="snip2Same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ループ条件</a:t>
              </a:r>
            </a:p>
          </p:txBody>
        </p:sp>
        <p:sp>
          <p:nvSpPr>
            <p:cNvPr id="51" name="四角形: 上の 2 つの角を切り取る 50">
              <a:extLst>
                <a:ext uri="{FF2B5EF4-FFF2-40B4-BE49-F238E27FC236}">
                  <a16:creationId xmlns:a16="http://schemas.microsoft.com/office/drawing/2014/main" id="{C8CDA98F-2B3A-9BD2-2AA4-909CC4841A79}"/>
                </a:ext>
              </a:extLst>
            </p:cNvPr>
            <p:cNvSpPr/>
            <p:nvPr/>
          </p:nvSpPr>
          <p:spPr>
            <a:xfrm rot="10800000">
              <a:off x="9586800" y="3660475"/>
              <a:ext cx="1368152" cy="288032"/>
            </a:xfrm>
            <a:prstGeom prst="snip2Same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フローチャート: 処理 51">
              <a:extLst>
                <a:ext uri="{FF2B5EF4-FFF2-40B4-BE49-F238E27FC236}">
                  <a16:creationId xmlns:a16="http://schemas.microsoft.com/office/drawing/2014/main" id="{EAED74CB-D946-6679-4245-E17EA1C82D0C}"/>
                </a:ext>
              </a:extLst>
            </p:cNvPr>
            <p:cNvSpPr/>
            <p:nvPr/>
          </p:nvSpPr>
          <p:spPr>
            <a:xfrm>
              <a:off x="9586799" y="3001677"/>
              <a:ext cx="1368152" cy="288032"/>
            </a:xfrm>
            <a:prstGeom prst="flowChartProces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処理</a:t>
              </a:r>
              <a:r>
                <a:rPr kumimoji="1" lang="en-US" altLang="ja-JP" sz="1400" dirty="0"/>
                <a:t>A</a:t>
              </a:r>
              <a:endParaRPr kumimoji="1" lang="ja-JP" altLang="en-US" sz="1400" dirty="0"/>
            </a:p>
          </p:txBody>
        </p:sp>
        <p:cxnSp>
          <p:nvCxnSpPr>
            <p:cNvPr id="54" name="直線コネクタ 53">
              <a:extLst>
                <a:ext uri="{FF2B5EF4-FFF2-40B4-BE49-F238E27FC236}">
                  <a16:creationId xmlns:a16="http://schemas.microsoft.com/office/drawing/2014/main" id="{D5C9B0F2-D96B-4F54-9ECA-E71ADEA7D73F}"/>
                </a:ext>
              </a:extLst>
            </p:cNvPr>
            <p:cNvCxnSpPr>
              <a:cxnSpLocks/>
              <a:stCxn id="50" idx="1"/>
              <a:endCxn id="52" idx="0"/>
            </p:cNvCxnSpPr>
            <p:nvPr/>
          </p:nvCxnSpPr>
          <p:spPr>
            <a:xfrm flipH="1">
              <a:off x="10270875" y="2605353"/>
              <a:ext cx="1" cy="396324"/>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80170498-6A0E-15EB-099F-B2CC0D001458}"/>
                </a:ext>
              </a:extLst>
            </p:cNvPr>
            <p:cNvCxnSpPr>
              <a:cxnSpLocks/>
              <a:endCxn id="51" idx="1"/>
            </p:cNvCxnSpPr>
            <p:nvPr/>
          </p:nvCxnSpPr>
          <p:spPr>
            <a:xfrm>
              <a:off x="10270500" y="3245796"/>
              <a:ext cx="376" cy="414679"/>
            </a:xfrm>
            <a:prstGeom prst="line">
              <a:avLst/>
            </a:prstGeom>
            <a:ln w="28575">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61" name="テキスト ボックス 60">
            <a:extLst>
              <a:ext uri="{FF2B5EF4-FFF2-40B4-BE49-F238E27FC236}">
                <a16:creationId xmlns:a16="http://schemas.microsoft.com/office/drawing/2014/main" id="{0370634D-F00C-BF6A-C520-C319461E0AE7}"/>
              </a:ext>
            </a:extLst>
          </p:cNvPr>
          <p:cNvSpPr txBox="1"/>
          <p:nvPr/>
        </p:nvSpPr>
        <p:spPr>
          <a:xfrm>
            <a:off x="9586799" y="4017017"/>
            <a:ext cx="1575792" cy="443198"/>
          </a:xfrm>
          <a:prstGeom prst="rect">
            <a:avLst/>
          </a:prstGeom>
          <a:noFill/>
        </p:spPr>
        <p:txBody>
          <a:bodyPr wrap="square" rtlCol="0">
            <a:spAutoFit/>
          </a:bodyPr>
          <a:lstStyle/>
          <a:p>
            <a:pPr>
              <a:lnSpc>
                <a:spcPct val="95000"/>
              </a:lnSpc>
            </a:pPr>
            <a:r>
              <a:rPr kumimoji="1" lang="ja-JP" altLang="en-US" dirty="0"/>
              <a:t>④繰返し</a:t>
            </a:r>
            <a:r>
              <a:rPr kumimoji="1" lang="en-US" altLang="ja-JP" dirty="0"/>
              <a:t>2</a:t>
            </a:r>
            <a:endParaRPr kumimoji="1" lang="ja-JP" altLang="en-US" dirty="0"/>
          </a:p>
        </p:txBody>
      </p:sp>
    </p:spTree>
    <p:custDataLst>
      <p:tags r:id="rId1"/>
    </p:custDataLst>
    <p:extLst>
      <p:ext uri="{BB962C8B-B14F-4D97-AF65-F5344CB8AC3E}">
        <p14:creationId xmlns:p14="http://schemas.microsoft.com/office/powerpoint/2010/main" val="1872641908"/>
      </p:ext>
    </p:extLst>
  </p:cSld>
  <p:clrMapOvr>
    <a:masterClrMapping/>
  </p:clrMapOvr>
  <mc:AlternateContent xmlns:mc="http://schemas.openxmlformats.org/markup-compatibility/2006" xmlns:p14="http://schemas.microsoft.com/office/powerpoint/2010/main">
    <mc:Choice Requires="p14">
      <p:transition spd="med" p14:dur="700" advTm="107931">
        <p:fade/>
      </p:transition>
    </mc:Choice>
    <mc:Fallback xmlns="">
      <p:transition spd="med" advTm="107931">
        <p:fade/>
      </p:transition>
    </mc:Fallback>
  </mc:AlternateContent>
  <p:extLst>
    <p:ext uri="{3A86A75C-4F4B-4683-9AE1-C65F6400EC91}">
      <p14:laserTraceLst xmlns:p14="http://schemas.microsoft.com/office/powerpoint/2010/main">
        <p14:tracePtLst>
          <p14:tracePt t="2566" x="2919413" y="6215063"/>
          <p14:tracePt t="21085" x="11417300" y="6792913"/>
          <p14:tracePt t="21094" x="11455400" y="6729413"/>
          <p14:tracePt t="21111" x="11507788" y="6611938"/>
          <p14:tracePt t="21128" x="11558588" y="6432550"/>
          <p14:tracePt t="21131" x="11598275" y="6342063"/>
          <p14:tracePt t="21145" x="11623675" y="6224588"/>
          <p14:tracePt t="21148" x="11636375" y="6161088"/>
          <p14:tracePt t="21162" x="11661775" y="6083300"/>
          <p14:tracePt t="21164" x="11688763" y="6018213"/>
          <p14:tracePt t="21179" x="11739563" y="5811838"/>
          <p14:tracePt t="21195" x="11804650" y="5580063"/>
          <p14:tracePt t="21212" x="11830050" y="5449888"/>
          <p14:tracePt t="21214" x="11842750" y="5346700"/>
          <p14:tracePt t="21228" x="11869738" y="5243513"/>
          <p14:tracePt t="21230" x="11882438" y="5153025"/>
          <p14:tracePt t="21245" x="11882438" y="5062538"/>
          <p14:tracePt t="21261" x="11882438" y="4908550"/>
          <p14:tracePt t="21278" x="11869738" y="4778375"/>
          <p14:tracePt t="21295" x="11817350" y="4649788"/>
          <p14:tracePt t="21312" x="11779250" y="4572000"/>
          <p14:tracePt t="21327" x="11714163" y="4494213"/>
          <p14:tracePt t="21343" x="11610975" y="4416425"/>
          <p14:tracePt t="21359" x="11455400" y="4325938"/>
          <p14:tracePt t="21376" x="11274425" y="4249738"/>
          <p14:tracePt t="21392" x="11068050" y="4119563"/>
          <p14:tracePt t="21394" x="10952163" y="4056063"/>
          <p14:tracePt t="21409" x="10848975" y="3990975"/>
          <p14:tracePt t="21410" x="10733088" y="3913188"/>
          <p14:tracePt t="21426" x="10629900" y="3875088"/>
          <p14:tracePt t="21427" x="10552113" y="3848100"/>
          <p14:tracePt t="21443" x="10396538" y="3784600"/>
          <p14:tracePt t="21459" x="10306050" y="3744913"/>
          <p14:tracePt t="21476" x="10152063" y="3694113"/>
          <p14:tracePt t="21493" x="9971088" y="3668713"/>
          <p14:tracePt t="21510" x="9737725" y="3629025"/>
          <p14:tracePt t="21526" x="9531350" y="3603625"/>
          <p14:tracePt t="21543" x="9312275" y="3538538"/>
          <p14:tracePt t="21560" x="9066213" y="3487738"/>
          <p14:tracePt t="21577" x="8885238" y="3448050"/>
          <p14:tracePt t="21578" x="8807450" y="3435350"/>
          <p14:tracePt t="21593" x="8743950" y="3422650"/>
          <p14:tracePt t="21595" x="8704263" y="3422650"/>
          <p14:tracePt t="21611" x="8640763" y="3409950"/>
          <p14:tracePt t="21627" x="8628063" y="3409950"/>
          <p14:tracePt t="21628" x="8601075" y="3409950"/>
          <p14:tracePt t="21643" x="8575675" y="3409950"/>
          <p14:tracePt t="21645" x="8562975" y="3409950"/>
          <p14:tracePt t="21660" x="8485188" y="3409950"/>
          <p14:tracePt t="21677" x="8382000" y="3409950"/>
          <p14:tracePt t="21693" x="8201025" y="3397250"/>
          <p14:tracePt t="21710" x="8110538" y="3397250"/>
          <p14:tracePt t="21727" x="7929563" y="3370263"/>
          <p14:tracePt t="21743" x="7775575" y="3357563"/>
          <p14:tracePt t="21760" x="7645400" y="3357563"/>
          <p14:tracePt t="21776" x="7529513" y="3344863"/>
          <p14:tracePt t="21778" x="7464425" y="3344863"/>
          <p14:tracePt t="21793" x="7361238" y="3344863"/>
          <p14:tracePt t="21795" x="7283450" y="3332163"/>
          <p14:tracePt t="21811" x="7116763" y="3332163"/>
          <p14:tracePt t="21827" x="7051675" y="3332163"/>
          <p14:tracePt t="21828" x="6986588" y="3332163"/>
          <p14:tracePt t="21843" x="6896100" y="3332163"/>
          <p14:tracePt t="21845" x="6819900" y="3332163"/>
          <p14:tracePt t="21862" x="6677025" y="3319463"/>
          <p14:tracePt t="21878" x="6561138" y="3306763"/>
          <p14:tracePt t="21895" x="6470650" y="3306763"/>
          <p14:tracePt t="21912" x="6367463" y="3306763"/>
          <p14:tracePt t="21928" x="6237288" y="3319463"/>
          <p14:tracePt t="21932" x="6173788" y="3319463"/>
          <p14:tracePt t="21945" x="6134100" y="3332163"/>
          <p14:tracePt t="21948" x="6070600" y="3332163"/>
          <p14:tracePt t="21962" x="6030913" y="3344863"/>
          <p14:tracePt t="21965" x="5980113" y="3344863"/>
          <p14:tracePt t="21979" x="5967413" y="3357563"/>
          <p14:tracePt t="21996" x="5954713" y="3357563"/>
          <p14:tracePt t="22013" x="5940425" y="3357563"/>
          <p14:tracePt t="22029" x="5927725" y="3357563"/>
          <p14:tracePt t="22052" x="5915025" y="3357563"/>
          <p14:tracePt t="22061" x="5902325" y="3357563"/>
          <p14:tracePt t="22078" x="5902325" y="3370263"/>
          <p14:tracePt t="22132" x="5889625" y="3370263"/>
          <p14:tracePt t="22140" x="5876925" y="3370263"/>
          <p14:tracePt t="22147" x="5864225" y="3370263"/>
          <p14:tracePt t="22163" x="5849938" y="3370263"/>
          <p14:tracePt t="22252" x="5824538" y="3370263"/>
          <p14:tracePt t="22260" x="5824538" y="3344863"/>
          <p14:tracePt t="22270" x="5811838" y="3344863"/>
          <p14:tracePt t="22283" x="5799138" y="3332163"/>
          <p14:tracePt t="22299" x="5773738" y="3306763"/>
          <p14:tracePt t="22310" x="5759450" y="3294063"/>
          <p14:tracePt t="22327" x="5734050" y="3267075"/>
          <p14:tracePt t="22343" x="5734050" y="3254375"/>
          <p14:tracePt t="22360" x="5721350" y="3241675"/>
          <p14:tracePt t="30269" x="5683250" y="3216275"/>
          <p14:tracePt t="30277" x="5592763" y="3151188"/>
          <p14:tracePt t="30292" x="5565775" y="3113088"/>
          <p14:tracePt t="30294" x="5540375" y="3086100"/>
          <p14:tracePt t="30309" x="5514975" y="3073400"/>
          <p14:tracePt t="30311" x="5502275" y="3048000"/>
          <p14:tracePt t="30326" x="5462588" y="3009900"/>
          <p14:tracePt t="30342" x="5449888" y="2982913"/>
          <p14:tracePt t="30358" x="5437188" y="2982913"/>
          <p14:tracePt t="30375" x="5411788" y="2957513"/>
          <p14:tracePt t="30391" x="5399088" y="2906713"/>
          <p14:tracePt t="30408" x="5386388" y="2892425"/>
          <p14:tracePt t="30410" x="5386388" y="2879725"/>
          <p14:tracePt t="30425" x="5386388" y="2854325"/>
          <p14:tracePt t="30427" x="5372100" y="2841625"/>
          <p14:tracePt t="30441" x="5372100" y="2828925"/>
          <p14:tracePt t="30459" x="5346700" y="2801938"/>
          <p14:tracePt t="30475" x="5346700" y="2789238"/>
          <p14:tracePt t="30492" x="5334000" y="2776538"/>
          <p14:tracePt t="30495" x="5334000" y="2763838"/>
          <p14:tracePt t="30511" x="5334000" y="2751138"/>
          <p14:tracePt t="30526" x="5321300" y="2738438"/>
          <p14:tracePt t="30580" x="5321300" y="2725738"/>
          <p14:tracePt t="30612" x="5321300" y="2711450"/>
          <p14:tracePt t="30621" x="5308600" y="2711450"/>
          <p14:tracePt t="30636" x="5308600" y="2698750"/>
          <p14:tracePt t="35509" x="5308600" y="2711450"/>
          <p14:tracePt t="35525" x="5308600" y="2725738"/>
          <p14:tracePt t="35540" x="5308600" y="2738438"/>
          <p14:tracePt t="35555" x="5308600" y="2763838"/>
          <p14:tracePt t="35570" x="5308600" y="2776538"/>
          <p14:tracePt t="35578" x="5308600" y="2801938"/>
          <p14:tracePt t="35589" x="5308600" y="2816225"/>
          <p14:tracePt t="35605" x="5308600" y="2841625"/>
          <p14:tracePt t="35622" x="5308600" y="2892425"/>
          <p14:tracePt t="35639" x="5308600" y="2944813"/>
          <p14:tracePt t="35655" x="5321300" y="2982913"/>
          <p14:tracePt t="35672" x="5321300" y="3022600"/>
          <p14:tracePt t="35689" x="5321300" y="3073400"/>
          <p14:tracePt t="35706" x="5321300" y="3100388"/>
          <p14:tracePt t="35722" x="5321300" y="3113088"/>
          <p14:tracePt t="35739" x="5321300" y="3125788"/>
          <p14:tracePt t="35757" x="5321300" y="3138488"/>
          <p14:tracePt t="35774" x="5321300" y="3151188"/>
          <p14:tracePt t="35812" x="5308600" y="3151188"/>
          <p14:tracePt t="35828" x="5308600" y="3163888"/>
          <p14:tracePt t="35844" x="5295900" y="3163888"/>
          <p14:tracePt t="35853" x="5295900" y="3176588"/>
          <p14:tracePt t="35868" x="5295900" y="3189288"/>
          <p14:tracePt t="36381" x="5268913" y="3189288"/>
          <p14:tracePt t="36404" x="5256213" y="3189288"/>
          <p14:tracePt t="36412" x="5243513" y="3189288"/>
          <p14:tracePt t="36424" x="5230813" y="3189288"/>
          <p14:tracePt t="36452" x="5218113" y="3189288"/>
          <p14:tracePt t="36460" x="5205413" y="3189288"/>
          <p14:tracePt t="36475" x="5178425" y="3189288"/>
          <p14:tracePt t="36492" x="5165725" y="3189288"/>
          <p14:tracePt t="36508" x="5127625" y="3189288"/>
          <p14:tracePt t="36524" x="5102225" y="3203575"/>
          <p14:tracePt t="36527" x="5075238" y="3203575"/>
          <p14:tracePt t="36542" x="5049838" y="3216275"/>
          <p14:tracePt t="36558" x="5037138" y="3228975"/>
          <p14:tracePt t="36574" x="5011738" y="3228975"/>
          <p14:tracePt t="36591" x="4984750" y="3241675"/>
          <p14:tracePt t="36608" x="4959350" y="3241675"/>
          <p14:tracePt t="36625" x="4933950" y="3254375"/>
          <p14:tracePt t="36641" x="4921250" y="3254375"/>
          <p14:tracePt t="36656" x="4908550" y="3254375"/>
          <p14:tracePt t="36675" x="4881563" y="3254375"/>
          <p14:tracePt t="36699" x="4868863" y="3254375"/>
          <p14:tracePt t="36707" x="4843463" y="3254375"/>
          <p14:tracePt t="36723" x="4778375" y="3254375"/>
          <p14:tracePt t="36739" x="4752975" y="3254375"/>
          <p14:tracePt t="36741" x="4740275" y="3254375"/>
          <p14:tracePt t="36756" x="4713288" y="3254375"/>
          <p14:tracePt t="36773" x="4687888" y="3254375"/>
          <p14:tracePt t="36789" x="4675188" y="3254375"/>
          <p14:tracePt t="36806" x="4662488" y="3254375"/>
          <p14:tracePt t="36822" x="4649788" y="3254375"/>
          <p14:tracePt t="36884" x="4637088" y="3254375"/>
          <p14:tracePt t="40261" x="4624388" y="3254375"/>
          <p14:tracePt t="40588" x="4610100" y="3254375"/>
          <p14:tracePt t="40596" x="4610100" y="3241675"/>
          <p14:tracePt t="40606" x="4597400" y="3241675"/>
          <p14:tracePt t="40622" x="4584700" y="3241675"/>
          <p14:tracePt t="40638" x="4572000" y="3228975"/>
          <p14:tracePt t="40655" x="4559300" y="3228975"/>
          <p14:tracePt t="40700" x="4546600" y="3228975"/>
          <p14:tracePt t="40724" x="4533900" y="3228975"/>
          <p14:tracePt t="40781" x="4533900" y="3216275"/>
          <p14:tracePt t="40820" x="4533900" y="3203575"/>
          <p14:tracePt t="40852" x="4519613" y="3203575"/>
          <p14:tracePt t="42365" x="4506913" y="3203575"/>
          <p14:tracePt t="42374" x="4506913" y="3216275"/>
          <p14:tracePt t="43477" x="4506913" y="3228975"/>
          <p14:tracePt t="43485" x="4494213" y="3228975"/>
          <p14:tracePt t="43494" x="4481513" y="3254375"/>
          <p14:tracePt t="43506" x="4443413" y="3279775"/>
          <p14:tracePt t="43508" x="4391025" y="3332163"/>
          <p14:tracePt t="43523" x="4313238" y="3397250"/>
          <p14:tracePt t="43540" x="4249738" y="3460750"/>
          <p14:tracePt t="43556" x="4235450" y="3460750"/>
          <p14:tracePt t="43573" x="4287838" y="3513138"/>
          <p14:tracePt t="43589" x="4287838" y="3525838"/>
          <p14:tracePt t="43771" x="4275138" y="3525838"/>
          <p14:tracePt t="43779" x="4275138" y="3513138"/>
          <p14:tracePt t="43795" x="4300538" y="3513138"/>
          <p14:tracePt t="43836" x="4287838" y="3513138"/>
          <p14:tracePt t="43852" x="4275138" y="3513138"/>
          <p14:tracePt t="43862" x="4262438" y="3513138"/>
          <p14:tracePt t="43872" x="4262438" y="3500438"/>
          <p14:tracePt t="43889" x="4249738" y="3473450"/>
          <p14:tracePt t="43906" x="4235450" y="3473450"/>
          <p14:tracePt t="43909" x="4249738" y="3460750"/>
          <p14:tracePt t="43924" x="4249738" y="3473450"/>
          <p14:tracePt t="43939" x="4249738" y="3525838"/>
          <p14:tracePt t="43989" x="4262438" y="3525838"/>
          <p14:tracePt t="44108" x="4275138" y="3525838"/>
          <p14:tracePt t="44117" x="4275138" y="3513138"/>
          <p14:tracePt t="44188" x="4287838" y="3513138"/>
          <p14:tracePt t="44198" x="4287838" y="3500438"/>
          <p14:tracePt t="44207" x="4287838" y="3487738"/>
          <p14:tracePt t="44222" x="4300538" y="3487738"/>
          <p14:tracePt t="44388" x="4300538" y="3473450"/>
          <p14:tracePt t="44413" x="4300538" y="3460750"/>
          <p14:tracePt t="44428" x="4300538" y="3448050"/>
          <p14:tracePt t="44460" x="4300538" y="3435350"/>
          <p14:tracePt t="44469" x="4300538" y="3422650"/>
          <p14:tracePt t="44509" x="4300538" y="3409950"/>
          <p14:tracePt t="44532" x="4300538" y="3397250"/>
          <p14:tracePt t="44548" x="4300538" y="3384550"/>
          <p14:tracePt t="44574" x="4300538" y="3370263"/>
          <p14:tracePt t="44596" x="4300538" y="3357563"/>
          <p14:tracePt t="45349" x="4313238" y="3332163"/>
          <p14:tracePt t="45360" x="4325938" y="3319463"/>
          <p14:tracePt t="45372" x="4325938" y="3306763"/>
          <p14:tracePt t="45374" x="4325938" y="3294063"/>
          <p14:tracePt t="45387" x="4340225" y="3279775"/>
          <p14:tracePt t="45389" x="4340225" y="3267075"/>
          <p14:tracePt t="45412" x="4340225" y="3254375"/>
          <p14:tracePt t="45428" x="4352925" y="3228975"/>
          <p14:tracePt t="45438" x="4365625" y="3216275"/>
          <p14:tracePt t="45456" x="4378325" y="3189288"/>
          <p14:tracePt t="45470" x="4391025" y="3176588"/>
          <p14:tracePt t="45487" x="4403725" y="3163888"/>
          <p14:tracePt t="45644" x="4416425" y="3163888"/>
          <p14:tracePt t="45661" x="4430713" y="3176588"/>
          <p14:tracePt t="45677" x="4443413" y="3176588"/>
          <p14:tracePt t="45691" x="4456113" y="3189288"/>
          <p14:tracePt t="45786" x="4468813" y="3189288"/>
          <p14:tracePt t="45806" x="4481513" y="3189288"/>
          <p14:tracePt t="45819" x="4494213" y="3189288"/>
          <p14:tracePt t="45836" x="4506913" y="3189288"/>
          <p14:tracePt t="45868" x="4519613" y="3189288"/>
          <p14:tracePt t="45892" x="4533900" y="3189288"/>
          <p14:tracePt t="46132" x="4519613" y="3189288"/>
          <p14:tracePt t="46180" x="4506913" y="3189288"/>
          <p14:tracePt t="46981" x="4494213" y="3189288"/>
          <p14:tracePt t="46991" x="4481513" y="3189288"/>
          <p14:tracePt t="47006" x="4481513" y="3203575"/>
          <p14:tracePt t="47027" x="4481513" y="3216275"/>
          <p14:tracePt t="47037" x="4468813" y="3228975"/>
          <p14:tracePt t="47059" x="4456113" y="3241675"/>
          <p14:tracePt t="47083" x="4456113" y="3254375"/>
          <p14:tracePt t="47115" x="4443413" y="3254375"/>
          <p14:tracePt t="47131" x="4443413" y="3267075"/>
          <p14:tracePt t="47138" x="4430713" y="3267075"/>
          <p14:tracePt t="47153" x="4430713" y="3279775"/>
          <p14:tracePt t="47171" x="4416425" y="3294063"/>
          <p14:tracePt t="47188" x="4416425" y="3306763"/>
          <p14:tracePt t="47203" x="4403725" y="3306763"/>
          <p14:tracePt t="47268" x="4391025" y="3306763"/>
          <p14:tracePt t="47277" x="4378325" y="3306763"/>
          <p14:tracePt t="47348" x="4365625" y="3306763"/>
          <p14:tracePt t="47358" x="4352925" y="3306763"/>
          <p14:tracePt t="47373" x="4325938" y="3306763"/>
          <p14:tracePt t="47388" x="4313238" y="3306763"/>
          <p14:tracePt t="47405" x="4287838" y="3306763"/>
          <p14:tracePt t="47422" x="4275138" y="3306763"/>
          <p14:tracePt t="47438" x="4235450" y="3306763"/>
          <p14:tracePt t="47455" x="4197350" y="3279775"/>
          <p14:tracePt t="47471" x="4159250" y="3267075"/>
          <p14:tracePt t="47487" x="4119563" y="3241675"/>
          <p14:tracePt t="47503" x="4081463" y="3241675"/>
          <p14:tracePt t="47520" x="4068763" y="3241675"/>
          <p14:tracePt t="47522" x="4056063" y="3241675"/>
          <p14:tracePt t="47537" x="4029075" y="3241675"/>
          <p14:tracePt t="47553" x="4003675" y="3241675"/>
          <p14:tracePt t="47555" x="3978275" y="3241675"/>
          <p14:tracePt t="47571" x="3951288" y="3241675"/>
          <p14:tracePt t="47587" x="3913188" y="3241675"/>
          <p14:tracePt t="47604" x="3900488" y="3254375"/>
          <p14:tracePt t="47605" x="3875088" y="3254375"/>
          <p14:tracePt t="47619" x="3848100" y="3254375"/>
          <p14:tracePt t="47635" x="3797300" y="3254375"/>
          <p14:tracePt t="47652" x="3771900" y="3254375"/>
          <p14:tracePt t="47669" x="3732213" y="3254375"/>
          <p14:tracePt t="47689" x="3719513" y="3254375"/>
          <p14:tracePt t="47755" x="3706813" y="3254375"/>
          <p14:tracePt t="47779" x="3694113" y="3254375"/>
          <p14:tracePt t="47795" x="3681413" y="3254375"/>
          <p14:tracePt t="47804" x="3668713" y="3254375"/>
          <p14:tracePt t="47811" x="3641725" y="3254375"/>
          <p14:tracePt t="47820" x="3616325" y="3267075"/>
          <p14:tracePt t="47838" x="3538538" y="3267075"/>
          <p14:tracePt t="47855" x="3435350" y="3267075"/>
          <p14:tracePt t="47872" x="3357563" y="3267075"/>
          <p14:tracePt t="47888" x="3306763" y="3267075"/>
          <p14:tracePt t="48237" x="3279775" y="3241675"/>
          <p14:tracePt t="48247" x="3267075" y="3228975"/>
          <p14:tracePt t="48259" x="3241675" y="3216275"/>
          <p14:tracePt t="48271" x="3228975" y="3203575"/>
          <p14:tracePt t="48286" x="3216275" y="3189288"/>
          <p14:tracePt t="48302" x="3203575" y="3176588"/>
          <p14:tracePt t="48319" x="3189288" y="3176588"/>
          <p14:tracePt t="49381" x="3189288" y="3189288"/>
          <p14:tracePt t="49395" x="3189288" y="3203575"/>
          <p14:tracePt t="49508" x="3189288" y="3216275"/>
          <p14:tracePt t="58484" x="3176588" y="3216275"/>
          <p14:tracePt t="58508" x="3163888" y="3216275"/>
          <p14:tracePt t="58517" x="3151188" y="3216275"/>
          <p14:tracePt t="58527" x="3138488" y="3216275"/>
          <p14:tracePt t="58533" x="3113088" y="3216275"/>
          <p14:tracePt t="58550" x="3086100" y="3216275"/>
          <p14:tracePt t="58567" x="3073400" y="3216275"/>
          <p14:tracePt t="59589" x="3073400" y="3203575"/>
          <p14:tracePt t="59620" x="3073400" y="3216275"/>
          <p14:tracePt t="59668" x="3086100" y="3216275"/>
          <p14:tracePt t="59708" x="3100388" y="3216275"/>
          <p14:tracePt t="59718" x="3100388" y="3228975"/>
          <p14:tracePt t="59884" x="3113088" y="3241675"/>
          <p14:tracePt t="59908" x="3113088" y="3254375"/>
          <p14:tracePt t="59932" x="3138488" y="3254375"/>
          <p14:tracePt t="59943" x="3151188" y="3254375"/>
          <p14:tracePt t="59955" x="3189288" y="3254375"/>
          <p14:tracePt t="59966" x="3216275" y="3254375"/>
          <p14:tracePt t="59983" x="3279775" y="3254375"/>
          <p14:tracePt t="59999" x="3370263" y="3254375"/>
          <p14:tracePt t="60016" x="3422650" y="3254375"/>
          <p14:tracePt t="60032" x="3500438" y="3267075"/>
          <p14:tracePt t="60049" x="3563938" y="3294063"/>
          <p14:tracePt t="60050" x="3603625" y="3294063"/>
          <p14:tracePt t="60066" x="3681413" y="3306763"/>
          <p14:tracePt t="60082" x="3744913" y="3332163"/>
          <p14:tracePt t="60083" x="3784600" y="3344863"/>
          <p14:tracePt t="60100" x="3900488" y="3357563"/>
          <p14:tracePt t="60116" x="4081463" y="3397250"/>
          <p14:tracePt t="60132" x="4249738" y="3435350"/>
          <p14:tracePt t="60149" x="4365625" y="3460750"/>
          <p14:tracePt t="60166" x="4559300" y="3487738"/>
          <p14:tracePt t="60182" x="4727575" y="3525838"/>
          <p14:tracePt t="60201" x="4946650" y="3578225"/>
          <p14:tracePt t="60203" x="5037138" y="3590925"/>
          <p14:tracePt t="60217" x="5140325" y="3616325"/>
          <p14:tracePt t="60220" x="5230813" y="3629025"/>
          <p14:tracePt t="60234" x="5334000" y="3654425"/>
          <p14:tracePt t="60236" x="5424488" y="3668713"/>
          <p14:tracePt t="60251" x="5656263" y="3694113"/>
          <p14:tracePt t="60266" x="5759450" y="3719513"/>
          <p14:tracePt t="60267" x="5864225" y="3744913"/>
          <p14:tracePt t="60282" x="5992813" y="3757613"/>
          <p14:tracePt t="60283" x="6083300" y="3797300"/>
          <p14:tracePt t="60299" x="6327775" y="3835400"/>
          <p14:tracePt t="60315" x="6664325" y="3900488"/>
          <p14:tracePt t="60332" x="6845300" y="3913188"/>
          <p14:tracePt t="60349" x="7297738" y="3978275"/>
          <p14:tracePt t="60366" x="7878763" y="4094163"/>
          <p14:tracePt t="60382" x="8523288" y="4184650"/>
          <p14:tracePt t="60399" x="9066213" y="4287838"/>
          <p14:tracePt t="60416" x="9531350" y="4378325"/>
          <p14:tracePt t="60433" x="9958388" y="4443413"/>
          <p14:tracePt t="60452" x="10318750" y="4456113"/>
          <p14:tracePt t="60455" x="10552113" y="4494213"/>
          <p14:tracePt t="60468" x="10809288" y="4506913"/>
          <p14:tracePt t="60470" x="10990263" y="4519613"/>
          <p14:tracePt t="60485" x="11339513" y="4519613"/>
          <p14:tracePt t="60487" x="11598275" y="4559300"/>
          <p14:tracePt t="60499" x="12011025" y="4637088"/>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練習問題</a:t>
            </a:r>
            <a:r>
              <a:rPr lang="en-US" altLang="ja-JP" sz="3600" dirty="0"/>
              <a:t>2</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189756" y="1700213"/>
            <a:ext cx="11881320" cy="1144929"/>
          </a:xfrm>
          <a:prstGeom prst="rect">
            <a:avLst/>
          </a:prstGeom>
          <a:noFill/>
        </p:spPr>
        <p:txBody>
          <a:bodyPr wrap="square" rtlCol="0">
            <a:spAutoFit/>
          </a:bodyPr>
          <a:lstStyle/>
          <a:p>
            <a:pPr>
              <a:lnSpc>
                <a:spcPct val="95000"/>
              </a:lnSpc>
            </a:pPr>
            <a:r>
              <a:rPr kumimoji="1" lang="ja-JP" altLang="en-US" dirty="0"/>
              <a:t>　変数</a:t>
            </a:r>
            <a:r>
              <a:rPr kumimoji="1" lang="en-US" altLang="ja-JP" dirty="0"/>
              <a:t>A</a:t>
            </a:r>
            <a:r>
              <a:rPr kumimoji="1" lang="ja-JP" altLang="en-US" dirty="0"/>
              <a:t>と</a:t>
            </a:r>
            <a:r>
              <a:rPr kumimoji="1" lang="en-US" altLang="ja-JP" dirty="0"/>
              <a:t>B</a:t>
            </a:r>
            <a:r>
              <a:rPr kumimoji="1" lang="ja-JP" altLang="en-US" dirty="0"/>
              <a:t>に格納されているデータを入れ替えたい。データを一時的に格納するための変数を</a:t>
            </a:r>
            <a:r>
              <a:rPr kumimoji="1" lang="en-US" altLang="ja-JP" dirty="0"/>
              <a:t>TMP</a:t>
            </a:r>
            <a:r>
              <a:rPr kumimoji="1" lang="ja-JP" altLang="en-US" dirty="0"/>
              <a:t>とすると、データが正しく入れ替わる手順はどれか。ここで「</a:t>
            </a:r>
            <a:r>
              <a:rPr kumimoji="1" lang="en-US" altLang="ja-JP" dirty="0"/>
              <a:t>x</a:t>
            </a:r>
            <a:r>
              <a:rPr kumimoji="1" lang="ja-JP" altLang="en-US" dirty="0"/>
              <a:t>←</a:t>
            </a:r>
            <a:r>
              <a:rPr kumimoji="1" lang="en-US" altLang="ja-JP" dirty="0"/>
              <a:t>y</a:t>
            </a:r>
            <a:r>
              <a:rPr kumimoji="1" lang="ja-JP" altLang="en-US" dirty="0"/>
              <a:t>」は、</a:t>
            </a:r>
            <a:r>
              <a:rPr kumimoji="1" lang="en-US" altLang="ja-JP" dirty="0"/>
              <a:t>y</a:t>
            </a:r>
            <a:r>
              <a:rPr kumimoji="1" lang="ja-JP" altLang="en-US" dirty="0"/>
              <a:t>のデータで</a:t>
            </a:r>
            <a:r>
              <a:rPr kumimoji="1" lang="en-US" altLang="ja-JP" dirty="0"/>
              <a:t>x</a:t>
            </a:r>
            <a:r>
              <a:rPr kumimoji="1" lang="ja-JP" altLang="en-US" dirty="0"/>
              <a:t>の内容を置き換える処理を表している。</a:t>
            </a:r>
          </a:p>
        </p:txBody>
      </p:sp>
      <p:sp>
        <p:nvSpPr>
          <p:cNvPr id="7" name="テキスト ボックス 6">
            <a:extLst>
              <a:ext uri="{FF2B5EF4-FFF2-40B4-BE49-F238E27FC236}">
                <a16:creationId xmlns:a16="http://schemas.microsoft.com/office/drawing/2014/main" id="{C030384F-0752-67C7-A627-A05DA9CA12CC}"/>
              </a:ext>
            </a:extLst>
          </p:cNvPr>
          <p:cNvSpPr txBox="1"/>
          <p:nvPr/>
        </p:nvSpPr>
        <p:spPr>
          <a:xfrm>
            <a:off x="3646140" y="5883671"/>
            <a:ext cx="1872208" cy="794064"/>
          </a:xfrm>
          <a:prstGeom prst="rect">
            <a:avLst/>
          </a:prstGeom>
          <a:noFill/>
        </p:spPr>
        <p:txBody>
          <a:bodyPr wrap="square" rtlCol="0">
            <a:spAutoFit/>
          </a:bodyPr>
          <a:lstStyle/>
          <a:p>
            <a:pPr>
              <a:lnSpc>
                <a:spcPct val="95000"/>
              </a:lnSpc>
            </a:pPr>
            <a:r>
              <a:rPr kumimoji="1" lang="ja-JP" altLang="en-US" dirty="0">
                <a:solidFill>
                  <a:srgbClr val="FF0000"/>
                </a:solidFill>
              </a:rPr>
              <a:t>答え　イ</a:t>
            </a:r>
            <a:endParaRPr kumimoji="1" lang="en-US" altLang="ja-JP" dirty="0">
              <a:solidFill>
                <a:srgbClr val="FF0000"/>
              </a:solidFill>
            </a:endParaRPr>
          </a:p>
          <a:p>
            <a:pPr>
              <a:lnSpc>
                <a:spcPct val="95000"/>
              </a:lnSpc>
            </a:pPr>
            <a:endParaRPr kumimoji="1" lang="en-US" altLang="ja-JP" dirty="0">
              <a:solidFill>
                <a:srgbClr val="FF0000"/>
              </a:solidFill>
            </a:endParaRPr>
          </a:p>
        </p:txBody>
      </p:sp>
      <p:grpSp>
        <p:nvGrpSpPr>
          <p:cNvPr id="14" name="グループ化 13">
            <a:extLst>
              <a:ext uri="{FF2B5EF4-FFF2-40B4-BE49-F238E27FC236}">
                <a16:creationId xmlns:a16="http://schemas.microsoft.com/office/drawing/2014/main" id="{339E85B4-2AC2-29F6-375B-4592C91BD275}"/>
              </a:ext>
            </a:extLst>
          </p:cNvPr>
          <p:cNvGrpSpPr/>
          <p:nvPr/>
        </p:nvGrpSpPr>
        <p:grpSpPr>
          <a:xfrm>
            <a:off x="837828" y="3137070"/>
            <a:ext cx="1872208" cy="2394309"/>
            <a:chOff x="837828" y="3137070"/>
            <a:chExt cx="1872208" cy="2394309"/>
          </a:xfrm>
        </p:grpSpPr>
        <p:sp>
          <p:nvSpPr>
            <p:cNvPr id="3" name="正方形/長方形 2">
              <a:extLst>
                <a:ext uri="{FF2B5EF4-FFF2-40B4-BE49-F238E27FC236}">
                  <a16:creationId xmlns:a16="http://schemas.microsoft.com/office/drawing/2014/main" id="{80501A10-C723-98FE-0B46-20A9848B5197}"/>
                </a:ext>
              </a:extLst>
            </p:cNvPr>
            <p:cNvSpPr/>
            <p:nvPr/>
          </p:nvSpPr>
          <p:spPr>
            <a:xfrm>
              <a:off x="837828" y="313707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TMP</a:t>
              </a:r>
              <a:r>
                <a:rPr kumimoji="1" lang="ja-JP" altLang="en-US" dirty="0"/>
                <a:t>←</a:t>
              </a:r>
              <a:r>
                <a:rPr kumimoji="1" lang="en-US" altLang="ja-JP" dirty="0"/>
                <a:t>A</a:t>
              </a:r>
              <a:endParaRPr kumimoji="1" lang="ja-JP" altLang="en-US" dirty="0"/>
            </a:p>
          </p:txBody>
        </p:sp>
        <p:sp>
          <p:nvSpPr>
            <p:cNvPr id="8" name="正方形/長方形 7">
              <a:extLst>
                <a:ext uri="{FF2B5EF4-FFF2-40B4-BE49-F238E27FC236}">
                  <a16:creationId xmlns:a16="http://schemas.microsoft.com/office/drawing/2014/main" id="{0629D062-3332-76E1-FE36-25D7BFC92B63}"/>
                </a:ext>
              </a:extLst>
            </p:cNvPr>
            <p:cNvSpPr/>
            <p:nvPr/>
          </p:nvSpPr>
          <p:spPr>
            <a:xfrm>
              <a:off x="837828" y="4044758"/>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r>
                <a:rPr kumimoji="1" lang="ja-JP" altLang="en-US" dirty="0"/>
                <a:t>←</a:t>
              </a:r>
              <a:r>
                <a:rPr kumimoji="1" lang="en-US" altLang="ja-JP" dirty="0"/>
                <a:t>B</a:t>
              </a:r>
              <a:endParaRPr kumimoji="1" lang="ja-JP" altLang="en-US" dirty="0"/>
            </a:p>
          </p:txBody>
        </p:sp>
        <p:sp>
          <p:nvSpPr>
            <p:cNvPr id="9" name="正方形/長方形 8">
              <a:extLst>
                <a:ext uri="{FF2B5EF4-FFF2-40B4-BE49-F238E27FC236}">
                  <a16:creationId xmlns:a16="http://schemas.microsoft.com/office/drawing/2014/main" id="{B61A8FAC-B56C-0B9B-A79A-12AE7361B1B7}"/>
                </a:ext>
              </a:extLst>
            </p:cNvPr>
            <p:cNvSpPr/>
            <p:nvPr/>
          </p:nvSpPr>
          <p:spPr>
            <a:xfrm>
              <a:off x="837828" y="494752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t>
              </a:r>
              <a:r>
                <a:rPr kumimoji="1" lang="ja-JP" altLang="en-US" dirty="0"/>
                <a:t>←</a:t>
              </a:r>
              <a:r>
                <a:rPr kumimoji="1" lang="en-US" altLang="ja-JP" dirty="0"/>
                <a:t>A</a:t>
              </a:r>
              <a:endParaRPr kumimoji="1" lang="ja-JP" altLang="en-US" dirty="0"/>
            </a:p>
          </p:txBody>
        </p:sp>
        <p:cxnSp>
          <p:nvCxnSpPr>
            <p:cNvPr id="11" name="直線矢印コネクタ 10">
              <a:extLst>
                <a:ext uri="{FF2B5EF4-FFF2-40B4-BE49-F238E27FC236}">
                  <a16:creationId xmlns:a16="http://schemas.microsoft.com/office/drawing/2014/main" id="{36BC60F2-09E7-1A7E-DA2B-589FE5BA02B0}"/>
                </a:ext>
              </a:extLst>
            </p:cNvPr>
            <p:cNvCxnSpPr>
              <a:cxnSpLocks/>
              <a:endCxn id="8" idx="0"/>
            </p:cNvCxnSpPr>
            <p:nvPr/>
          </p:nvCxnSpPr>
          <p:spPr>
            <a:xfrm>
              <a:off x="1773932" y="3720929"/>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C0DCF6CE-8319-96CD-C4BA-23D7F0CE0906}"/>
                </a:ext>
              </a:extLst>
            </p:cNvPr>
            <p:cNvCxnSpPr>
              <a:cxnSpLocks/>
            </p:cNvCxnSpPr>
            <p:nvPr/>
          </p:nvCxnSpPr>
          <p:spPr>
            <a:xfrm>
              <a:off x="1773932" y="4590256"/>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grpSp>
        <p:nvGrpSpPr>
          <p:cNvPr id="21" name="グループ化 20">
            <a:extLst>
              <a:ext uri="{FF2B5EF4-FFF2-40B4-BE49-F238E27FC236}">
                <a16:creationId xmlns:a16="http://schemas.microsoft.com/office/drawing/2014/main" id="{84EB631B-99DE-0A1C-ADFE-4E0368A53B86}"/>
              </a:ext>
            </a:extLst>
          </p:cNvPr>
          <p:cNvGrpSpPr/>
          <p:nvPr/>
        </p:nvGrpSpPr>
        <p:grpSpPr>
          <a:xfrm>
            <a:off x="3646140" y="3137070"/>
            <a:ext cx="1872208" cy="2394309"/>
            <a:chOff x="837828" y="3137070"/>
            <a:chExt cx="1872208" cy="2394309"/>
          </a:xfrm>
        </p:grpSpPr>
        <p:sp>
          <p:nvSpPr>
            <p:cNvPr id="22" name="正方形/長方形 21">
              <a:extLst>
                <a:ext uri="{FF2B5EF4-FFF2-40B4-BE49-F238E27FC236}">
                  <a16:creationId xmlns:a16="http://schemas.microsoft.com/office/drawing/2014/main" id="{A886948B-44B7-204E-FD33-2853FF40F845}"/>
                </a:ext>
              </a:extLst>
            </p:cNvPr>
            <p:cNvSpPr/>
            <p:nvPr/>
          </p:nvSpPr>
          <p:spPr>
            <a:xfrm>
              <a:off x="837828" y="313707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TMP</a:t>
              </a:r>
              <a:r>
                <a:rPr kumimoji="1" lang="ja-JP" altLang="en-US" dirty="0"/>
                <a:t>←</a:t>
              </a:r>
              <a:r>
                <a:rPr kumimoji="1" lang="en-US" altLang="ja-JP" dirty="0"/>
                <a:t>A</a:t>
              </a:r>
              <a:endParaRPr kumimoji="1" lang="ja-JP" altLang="en-US" dirty="0"/>
            </a:p>
          </p:txBody>
        </p:sp>
        <p:sp>
          <p:nvSpPr>
            <p:cNvPr id="23" name="正方形/長方形 22">
              <a:extLst>
                <a:ext uri="{FF2B5EF4-FFF2-40B4-BE49-F238E27FC236}">
                  <a16:creationId xmlns:a16="http://schemas.microsoft.com/office/drawing/2014/main" id="{1F7BF46B-F841-C7C6-111F-08C3DD41BD52}"/>
                </a:ext>
              </a:extLst>
            </p:cNvPr>
            <p:cNvSpPr/>
            <p:nvPr/>
          </p:nvSpPr>
          <p:spPr>
            <a:xfrm>
              <a:off x="837828" y="4044758"/>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r>
                <a:rPr kumimoji="1" lang="ja-JP" altLang="en-US" dirty="0"/>
                <a:t>←</a:t>
              </a:r>
              <a:r>
                <a:rPr kumimoji="1" lang="en-US" altLang="ja-JP" dirty="0"/>
                <a:t>B</a:t>
              </a:r>
              <a:endParaRPr kumimoji="1" lang="ja-JP" altLang="en-US" dirty="0"/>
            </a:p>
          </p:txBody>
        </p:sp>
        <p:sp>
          <p:nvSpPr>
            <p:cNvPr id="24" name="正方形/長方形 23">
              <a:extLst>
                <a:ext uri="{FF2B5EF4-FFF2-40B4-BE49-F238E27FC236}">
                  <a16:creationId xmlns:a16="http://schemas.microsoft.com/office/drawing/2014/main" id="{1EFDB325-F5E7-C170-BA52-C9C4F119176D}"/>
                </a:ext>
              </a:extLst>
            </p:cNvPr>
            <p:cNvSpPr/>
            <p:nvPr/>
          </p:nvSpPr>
          <p:spPr>
            <a:xfrm>
              <a:off x="837828" y="494752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t>
              </a:r>
              <a:r>
                <a:rPr kumimoji="1" lang="ja-JP" altLang="en-US" dirty="0"/>
                <a:t>←</a:t>
              </a:r>
              <a:r>
                <a:rPr kumimoji="1" lang="en-US" altLang="ja-JP" dirty="0"/>
                <a:t>TMP</a:t>
              </a:r>
              <a:endParaRPr kumimoji="1" lang="ja-JP" altLang="en-US" dirty="0"/>
            </a:p>
          </p:txBody>
        </p:sp>
        <p:cxnSp>
          <p:nvCxnSpPr>
            <p:cNvPr id="25" name="直線矢印コネクタ 24">
              <a:extLst>
                <a:ext uri="{FF2B5EF4-FFF2-40B4-BE49-F238E27FC236}">
                  <a16:creationId xmlns:a16="http://schemas.microsoft.com/office/drawing/2014/main" id="{F325918B-2B6F-0C76-5F6F-1A767384EA94}"/>
                </a:ext>
              </a:extLst>
            </p:cNvPr>
            <p:cNvCxnSpPr>
              <a:cxnSpLocks/>
              <a:endCxn id="23" idx="0"/>
            </p:cNvCxnSpPr>
            <p:nvPr/>
          </p:nvCxnSpPr>
          <p:spPr>
            <a:xfrm>
              <a:off x="1773932" y="3720929"/>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0C9027F5-1E04-8B57-4871-007C30556E43}"/>
                </a:ext>
              </a:extLst>
            </p:cNvPr>
            <p:cNvCxnSpPr>
              <a:cxnSpLocks/>
            </p:cNvCxnSpPr>
            <p:nvPr/>
          </p:nvCxnSpPr>
          <p:spPr>
            <a:xfrm>
              <a:off x="1773932" y="4590256"/>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grpSp>
        <p:nvGrpSpPr>
          <p:cNvPr id="27" name="グループ化 26">
            <a:extLst>
              <a:ext uri="{FF2B5EF4-FFF2-40B4-BE49-F238E27FC236}">
                <a16:creationId xmlns:a16="http://schemas.microsoft.com/office/drawing/2014/main" id="{38FEB951-BF84-030C-54BA-01B352D35ABC}"/>
              </a:ext>
            </a:extLst>
          </p:cNvPr>
          <p:cNvGrpSpPr/>
          <p:nvPr/>
        </p:nvGrpSpPr>
        <p:grpSpPr>
          <a:xfrm>
            <a:off x="6454451" y="3116288"/>
            <a:ext cx="1872208" cy="2394309"/>
            <a:chOff x="837828" y="3137070"/>
            <a:chExt cx="1872208" cy="2394309"/>
          </a:xfrm>
        </p:grpSpPr>
        <p:sp>
          <p:nvSpPr>
            <p:cNvPr id="28" name="正方形/長方形 27">
              <a:extLst>
                <a:ext uri="{FF2B5EF4-FFF2-40B4-BE49-F238E27FC236}">
                  <a16:creationId xmlns:a16="http://schemas.microsoft.com/office/drawing/2014/main" id="{ABD320CA-6BD2-F2C1-8FAD-D570205A8BD7}"/>
                </a:ext>
              </a:extLst>
            </p:cNvPr>
            <p:cNvSpPr/>
            <p:nvPr/>
          </p:nvSpPr>
          <p:spPr>
            <a:xfrm>
              <a:off x="837828" y="313707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TMP</a:t>
              </a:r>
              <a:r>
                <a:rPr kumimoji="1" lang="ja-JP" altLang="en-US" dirty="0"/>
                <a:t>←</a:t>
              </a:r>
              <a:r>
                <a:rPr kumimoji="1" lang="en-US" altLang="ja-JP" dirty="0"/>
                <a:t>B</a:t>
              </a:r>
              <a:endParaRPr kumimoji="1" lang="ja-JP" altLang="en-US" dirty="0"/>
            </a:p>
          </p:txBody>
        </p:sp>
        <p:sp>
          <p:nvSpPr>
            <p:cNvPr id="29" name="正方形/長方形 28">
              <a:extLst>
                <a:ext uri="{FF2B5EF4-FFF2-40B4-BE49-F238E27FC236}">
                  <a16:creationId xmlns:a16="http://schemas.microsoft.com/office/drawing/2014/main" id="{AB12EF93-B5EF-678C-516A-1FF06D6BF876}"/>
                </a:ext>
              </a:extLst>
            </p:cNvPr>
            <p:cNvSpPr/>
            <p:nvPr/>
          </p:nvSpPr>
          <p:spPr>
            <a:xfrm>
              <a:off x="837828" y="4044758"/>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r>
                <a:rPr kumimoji="1" lang="ja-JP" altLang="en-US" dirty="0"/>
                <a:t>←</a:t>
              </a:r>
              <a:r>
                <a:rPr kumimoji="1" lang="en-US" altLang="ja-JP" dirty="0"/>
                <a:t>B</a:t>
              </a:r>
              <a:endParaRPr kumimoji="1" lang="ja-JP" altLang="en-US" dirty="0"/>
            </a:p>
          </p:txBody>
        </p:sp>
        <p:sp>
          <p:nvSpPr>
            <p:cNvPr id="30" name="正方形/長方形 29">
              <a:extLst>
                <a:ext uri="{FF2B5EF4-FFF2-40B4-BE49-F238E27FC236}">
                  <a16:creationId xmlns:a16="http://schemas.microsoft.com/office/drawing/2014/main" id="{66F84822-519D-03A5-15C4-FC4B0BCB7F96}"/>
                </a:ext>
              </a:extLst>
            </p:cNvPr>
            <p:cNvSpPr/>
            <p:nvPr/>
          </p:nvSpPr>
          <p:spPr>
            <a:xfrm>
              <a:off x="837828" y="494752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t>
              </a:r>
              <a:r>
                <a:rPr kumimoji="1" lang="ja-JP" altLang="en-US" dirty="0"/>
                <a:t>←</a:t>
              </a:r>
              <a:r>
                <a:rPr kumimoji="1" lang="en-US" altLang="ja-JP" dirty="0"/>
                <a:t>TMP</a:t>
              </a:r>
              <a:endParaRPr kumimoji="1" lang="ja-JP" altLang="en-US" dirty="0"/>
            </a:p>
          </p:txBody>
        </p:sp>
        <p:cxnSp>
          <p:nvCxnSpPr>
            <p:cNvPr id="31" name="直線矢印コネクタ 30">
              <a:extLst>
                <a:ext uri="{FF2B5EF4-FFF2-40B4-BE49-F238E27FC236}">
                  <a16:creationId xmlns:a16="http://schemas.microsoft.com/office/drawing/2014/main" id="{8B843055-AF42-DE20-0883-E7D7068F785A}"/>
                </a:ext>
              </a:extLst>
            </p:cNvPr>
            <p:cNvCxnSpPr>
              <a:cxnSpLocks/>
              <a:endCxn id="29" idx="0"/>
            </p:cNvCxnSpPr>
            <p:nvPr/>
          </p:nvCxnSpPr>
          <p:spPr>
            <a:xfrm>
              <a:off x="1773932" y="3720929"/>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E8619853-ACA8-78FE-DC4B-10CC1A36438A}"/>
                </a:ext>
              </a:extLst>
            </p:cNvPr>
            <p:cNvCxnSpPr>
              <a:cxnSpLocks/>
            </p:cNvCxnSpPr>
            <p:nvPr/>
          </p:nvCxnSpPr>
          <p:spPr>
            <a:xfrm>
              <a:off x="1773932" y="4590256"/>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grpSp>
        <p:nvGrpSpPr>
          <p:cNvPr id="33" name="グループ化 32">
            <a:extLst>
              <a:ext uri="{FF2B5EF4-FFF2-40B4-BE49-F238E27FC236}">
                <a16:creationId xmlns:a16="http://schemas.microsoft.com/office/drawing/2014/main" id="{DE1DD59D-5351-5434-4A72-B2B3F8EBA756}"/>
              </a:ext>
            </a:extLst>
          </p:cNvPr>
          <p:cNvGrpSpPr/>
          <p:nvPr/>
        </p:nvGrpSpPr>
        <p:grpSpPr>
          <a:xfrm>
            <a:off x="9268248" y="3118750"/>
            <a:ext cx="1872208" cy="2394309"/>
            <a:chOff x="837828" y="3137070"/>
            <a:chExt cx="1872208" cy="2394309"/>
          </a:xfrm>
        </p:grpSpPr>
        <p:sp>
          <p:nvSpPr>
            <p:cNvPr id="34" name="正方形/長方形 33">
              <a:extLst>
                <a:ext uri="{FF2B5EF4-FFF2-40B4-BE49-F238E27FC236}">
                  <a16:creationId xmlns:a16="http://schemas.microsoft.com/office/drawing/2014/main" id="{E4391087-BC49-F71D-9A23-0B60D1DAB000}"/>
                </a:ext>
              </a:extLst>
            </p:cNvPr>
            <p:cNvSpPr/>
            <p:nvPr/>
          </p:nvSpPr>
          <p:spPr>
            <a:xfrm>
              <a:off x="837828" y="313707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TMP</a:t>
              </a:r>
              <a:r>
                <a:rPr kumimoji="1" lang="ja-JP" altLang="en-US" dirty="0"/>
                <a:t>←</a:t>
              </a:r>
              <a:r>
                <a:rPr kumimoji="1" lang="en-US" altLang="ja-JP" dirty="0"/>
                <a:t>B</a:t>
              </a:r>
              <a:endParaRPr kumimoji="1" lang="ja-JP" altLang="en-US" dirty="0"/>
            </a:p>
          </p:txBody>
        </p:sp>
        <p:sp>
          <p:nvSpPr>
            <p:cNvPr id="35" name="正方形/長方形 34">
              <a:extLst>
                <a:ext uri="{FF2B5EF4-FFF2-40B4-BE49-F238E27FC236}">
                  <a16:creationId xmlns:a16="http://schemas.microsoft.com/office/drawing/2014/main" id="{A6FEEE96-070E-BEAA-740F-4A5121C5CC99}"/>
                </a:ext>
              </a:extLst>
            </p:cNvPr>
            <p:cNvSpPr/>
            <p:nvPr/>
          </p:nvSpPr>
          <p:spPr>
            <a:xfrm>
              <a:off x="837828" y="4044758"/>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A</a:t>
              </a:r>
              <a:r>
                <a:rPr kumimoji="1" lang="ja-JP" altLang="en-US" dirty="0"/>
                <a:t>←</a:t>
              </a:r>
              <a:r>
                <a:rPr kumimoji="1" lang="en-US" altLang="ja-JP" dirty="0"/>
                <a:t>B</a:t>
              </a:r>
              <a:endParaRPr kumimoji="1" lang="ja-JP" altLang="en-US" dirty="0"/>
            </a:p>
          </p:txBody>
        </p:sp>
        <p:sp>
          <p:nvSpPr>
            <p:cNvPr id="36" name="正方形/長方形 35">
              <a:extLst>
                <a:ext uri="{FF2B5EF4-FFF2-40B4-BE49-F238E27FC236}">
                  <a16:creationId xmlns:a16="http://schemas.microsoft.com/office/drawing/2014/main" id="{55777FA7-392C-8AC9-33C7-1A6C1ADDAB4D}"/>
                </a:ext>
              </a:extLst>
            </p:cNvPr>
            <p:cNvSpPr/>
            <p:nvPr/>
          </p:nvSpPr>
          <p:spPr>
            <a:xfrm>
              <a:off x="837828" y="4947520"/>
              <a:ext cx="1872208" cy="58385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B</a:t>
              </a:r>
              <a:r>
                <a:rPr kumimoji="1" lang="ja-JP" altLang="en-US" dirty="0"/>
                <a:t>←</a:t>
              </a:r>
              <a:r>
                <a:rPr kumimoji="1" lang="en-US" altLang="ja-JP" dirty="0"/>
                <a:t>A</a:t>
              </a:r>
              <a:endParaRPr kumimoji="1" lang="ja-JP" altLang="en-US" dirty="0"/>
            </a:p>
          </p:txBody>
        </p:sp>
        <p:cxnSp>
          <p:nvCxnSpPr>
            <p:cNvPr id="37" name="直線矢印コネクタ 36">
              <a:extLst>
                <a:ext uri="{FF2B5EF4-FFF2-40B4-BE49-F238E27FC236}">
                  <a16:creationId xmlns:a16="http://schemas.microsoft.com/office/drawing/2014/main" id="{543C731B-A81C-DA2E-2795-2421BE94E679}"/>
                </a:ext>
              </a:extLst>
            </p:cNvPr>
            <p:cNvCxnSpPr>
              <a:cxnSpLocks/>
              <a:endCxn id="35" idx="0"/>
            </p:cNvCxnSpPr>
            <p:nvPr/>
          </p:nvCxnSpPr>
          <p:spPr>
            <a:xfrm>
              <a:off x="1773932" y="3720929"/>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2E1C1491-B091-F1B0-A748-2247454E6478}"/>
                </a:ext>
              </a:extLst>
            </p:cNvPr>
            <p:cNvCxnSpPr>
              <a:cxnSpLocks/>
            </p:cNvCxnSpPr>
            <p:nvPr/>
          </p:nvCxnSpPr>
          <p:spPr>
            <a:xfrm>
              <a:off x="1773932" y="4590256"/>
              <a:ext cx="0" cy="323829"/>
            </a:xfrm>
            <a:prstGeom prst="straightConnector1">
              <a:avLst/>
            </a:prstGeom>
            <a:ln w="28575">
              <a:solidFill>
                <a:schemeClr val="tx1"/>
              </a:solidFill>
              <a:miter lim="800000"/>
              <a:tailEnd type="triangle"/>
            </a:ln>
          </p:spPr>
          <p:style>
            <a:lnRef idx="1">
              <a:schemeClr val="accent1"/>
            </a:lnRef>
            <a:fillRef idx="0">
              <a:schemeClr val="accent1"/>
            </a:fillRef>
            <a:effectRef idx="0">
              <a:schemeClr val="accent1"/>
            </a:effectRef>
            <a:fontRef idx="minor">
              <a:schemeClr val="tx1"/>
            </a:fontRef>
          </p:style>
        </p:cxnSp>
      </p:grpSp>
      <p:sp>
        <p:nvSpPr>
          <p:cNvPr id="39" name="テキスト ボックス 38">
            <a:extLst>
              <a:ext uri="{FF2B5EF4-FFF2-40B4-BE49-F238E27FC236}">
                <a16:creationId xmlns:a16="http://schemas.microsoft.com/office/drawing/2014/main" id="{ABAF248E-892E-12FA-50E7-699CBBDC495B}"/>
              </a:ext>
            </a:extLst>
          </p:cNvPr>
          <p:cNvSpPr txBox="1"/>
          <p:nvPr/>
        </p:nvSpPr>
        <p:spPr>
          <a:xfrm>
            <a:off x="189756" y="3286398"/>
            <a:ext cx="576064" cy="443198"/>
          </a:xfrm>
          <a:prstGeom prst="rect">
            <a:avLst/>
          </a:prstGeom>
          <a:noFill/>
        </p:spPr>
        <p:txBody>
          <a:bodyPr wrap="square" rtlCol="0">
            <a:spAutoFit/>
          </a:bodyPr>
          <a:lstStyle/>
          <a:p>
            <a:pPr>
              <a:lnSpc>
                <a:spcPct val="95000"/>
              </a:lnSpc>
            </a:pPr>
            <a:r>
              <a:rPr kumimoji="1" lang="ja-JP" altLang="en-US" dirty="0"/>
              <a:t>ア</a:t>
            </a:r>
          </a:p>
        </p:txBody>
      </p:sp>
      <p:sp>
        <p:nvSpPr>
          <p:cNvPr id="40" name="テキスト ボックス 39">
            <a:extLst>
              <a:ext uri="{FF2B5EF4-FFF2-40B4-BE49-F238E27FC236}">
                <a16:creationId xmlns:a16="http://schemas.microsoft.com/office/drawing/2014/main" id="{E6D33AD3-1CE4-0F58-F053-F4F69C48FA69}"/>
              </a:ext>
            </a:extLst>
          </p:cNvPr>
          <p:cNvSpPr txBox="1"/>
          <p:nvPr/>
        </p:nvSpPr>
        <p:spPr>
          <a:xfrm>
            <a:off x="3039841" y="3255803"/>
            <a:ext cx="576064" cy="443198"/>
          </a:xfrm>
          <a:prstGeom prst="rect">
            <a:avLst/>
          </a:prstGeom>
          <a:noFill/>
        </p:spPr>
        <p:txBody>
          <a:bodyPr wrap="square" rtlCol="0">
            <a:spAutoFit/>
          </a:bodyPr>
          <a:lstStyle/>
          <a:p>
            <a:pPr>
              <a:lnSpc>
                <a:spcPct val="95000"/>
              </a:lnSpc>
            </a:pPr>
            <a:r>
              <a:rPr kumimoji="1" lang="ja-JP" altLang="en-US" dirty="0"/>
              <a:t>イ</a:t>
            </a:r>
          </a:p>
        </p:txBody>
      </p:sp>
      <p:sp>
        <p:nvSpPr>
          <p:cNvPr id="41" name="テキスト ボックス 40">
            <a:extLst>
              <a:ext uri="{FF2B5EF4-FFF2-40B4-BE49-F238E27FC236}">
                <a16:creationId xmlns:a16="http://schemas.microsoft.com/office/drawing/2014/main" id="{11043B0A-D7F6-8939-CE95-F846F662D3A3}"/>
              </a:ext>
            </a:extLst>
          </p:cNvPr>
          <p:cNvSpPr txBox="1"/>
          <p:nvPr/>
        </p:nvSpPr>
        <p:spPr>
          <a:xfrm>
            <a:off x="5842384" y="3277731"/>
            <a:ext cx="576064" cy="443198"/>
          </a:xfrm>
          <a:prstGeom prst="rect">
            <a:avLst/>
          </a:prstGeom>
          <a:noFill/>
        </p:spPr>
        <p:txBody>
          <a:bodyPr wrap="square" rtlCol="0">
            <a:spAutoFit/>
          </a:bodyPr>
          <a:lstStyle/>
          <a:p>
            <a:pPr>
              <a:lnSpc>
                <a:spcPct val="95000"/>
              </a:lnSpc>
            </a:pPr>
            <a:r>
              <a:rPr kumimoji="1" lang="ja-JP" altLang="en-US" dirty="0"/>
              <a:t>ウ</a:t>
            </a:r>
          </a:p>
        </p:txBody>
      </p:sp>
      <p:sp>
        <p:nvSpPr>
          <p:cNvPr id="42" name="テキスト ボックス 41">
            <a:extLst>
              <a:ext uri="{FF2B5EF4-FFF2-40B4-BE49-F238E27FC236}">
                <a16:creationId xmlns:a16="http://schemas.microsoft.com/office/drawing/2014/main" id="{DC63814D-FF68-7C02-84DC-6427D0679E65}"/>
              </a:ext>
            </a:extLst>
          </p:cNvPr>
          <p:cNvSpPr txBox="1"/>
          <p:nvPr/>
        </p:nvSpPr>
        <p:spPr>
          <a:xfrm>
            <a:off x="8697072" y="3255803"/>
            <a:ext cx="576064" cy="443198"/>
          </a:xfrm>
          <a:prstGeom prst="rect">
            <a:avLst/>
          </a:prstGeom>
          <a:noFill/>
        </p:spPr>
        <p:txBody>
          <a:bodyPr wrap="square" rtlCol="0">
            <a:spAutoFit/>
          </a:bodyPr>
          <a:lstStyle/>
          <a:p>
            <a:pPr>
              <a:lnSpc>
                <a:spcPct val="95000"/>
              </a:lnSpc>
            </a:pPr>
            <a:r>
              <a:rPr kumimoji="1" lang="ja-JP" altLang="en-US" dirty="0"/>
              <a:t>エ</a:t>
            </a:r>
          </a:p>
        </p:txBody>
      </p:sp>
    </p:spTree>
    <p:custDataLst>
      <p:tags r:id="rId1"/>
    </p:custDataLst>
    <p:extLst>
      <p:ext uri="{BB962C8B-B14F-4D97-AF65-F5344CB8AC3E}">
        <p14:creationId xmlns:p14="http://schemas.microsoft.com/office/powerpoint/2010/main" val="2433447598"/>
      </p:ext>
    </p:extLst>
  </p:cSld>
  <p:clrMapOvr>
    <a:masterClrMapping/>
  </p:clrMapOvr>
  <mc:AlternateContent xmlns:mc="http://schemas.openxmlformats.org/markup-compatibility/2006" xmlns:p14="http://schemas.microsoft.com/office/powerpoint/2010/main">
    <mc:Choice Requires="p14">
      <p:transition spd="med" p14:dur="700" advTm="377900">
        <p:fade/>
      </p:transition>
    </mc:Choice>
    <mc:Fallback xmlns="">
      <p:transition spd="med" advTm="3779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extLst>
    <p:ext uri="{3A86A75C-4F4B-4683-9AE1-C65F6400EC91}">
      <p14:laserTraceLst xmlns:p14="http://schemas.microsoft.com/office/powerpoint/2010/main">
        <p14:tracePtLst>
          <p14:tracePt t="318372" x="3062288" y="6242050"/>
          <p14:tracePt t="323269" x="2673350" y="6742113"/>
          <p14:tracePt t="323284" x="2635250" y="6716713"/>
          <p14:tracePt t="323286" x="2608263" y="6702425"/>
          <p14:tracePt t="323300" x="2595563" y="6664325"/>
          <p14:tracePt t="323317" x="2582863" y="6638925"/>
          <p14:tracePt t="323334" x="2570163" y="6626225"/>
          <p14:tracePt t="323355" x="2557463" y="6611938"/>
          <p14:tracePt t="323370" x="2557463" y="6599238"/>
          <p14:tracePt t="323388" x="2544763" y="6561138"/>
          <p14:tracePt t="323402" x="2532063" y="6548438"/>
          <p14:tracePt t="323427" x="2517775" y="6548438"/>
          <p14:tracePt t="323435" x="2517775" y="6535738"/>
          <p14:tracePt t="323451" x="2517775" y="6508750"/>
          <p14:tracePt t="323467" x="2517775" y="6483350"/>
          <p14:tracePt t="323469" x="2505075" y="6470650"/>
          <p14:tracePt t="323484" x="2505075" y="6445250"/>
          <p14:tracePt t="323486" x="2492375" y="6418263"/>
          <p14:tracePt t="323500" x="2492375" y="6392863"/>
          <p14:tracePt t="323517" x="2466975" y="6380163"/>
          <p14:tracePt t="326867" x="2454275" y="6354763"/>
          <p14:tracePt t="326874" x="2389188" y="6276975"/>
          <p14:tracePt t="326884" x="2351088" y="6224588"/>
          <p14:tracePt t="326900" x="2311400" y="6173788"/>
          <p14:tracePt t="326916" x="2286000" y="6134100"/>
          <p14:tracePt t="326918" x="2260600" y="6108700"/>
          <p14:tracePt t="326933" x="2220913" y="6070600"/>
          <p14:tracePt t="326949" x="2208213" y="6043613"/>
          <p14:tracePt t="326970" x="2208213" y="6030913"/>
          <p14:tracePt t="326983" x="2208213" y="6018213"/>
          <p14:tracePt t="326986" x="2195513" y="6018213"/>
          <p14:tracePt t="326999" x="2195513" y="6005513"/>
          <p14:tracePt t="327171" x="2195513" y="5992813"/>
          <p14:tracePt t="327179" x="2195513" y="5980113"/>
          <p14:tracePt t="327195" x="2195513" y="5967413"/>
          <p14:tracePt t="327202" x="2195513" y="5954713"/>
          <p14:tracePt t="327219" x="2195513" y="5940425"/>
          <p14:tracePt t="327234" x="2195513" y="5927725"/>
          <p14:tracePt t="327250" x="2195513" y="5889625"/>
          <p14:tracePt t="327267" x="2195513" y="5824538"/>
          <p14:tracePt t="327283" x="2208213" y="5773738"/>
          <p14:tracePt t="327300" x="2208213" y="5746750"/>
          <p14:tracePt t="327302" x="2220913" y="5721350"/>
          <p14:tracePt t="327316" x="2233613" y="5670550"/>
          <p14:tracePt t="327319" x="2247900" y="5643563"/>
          <p14:tracePt t="327333" x="2273300" y="5565775"/>
          <p14:tracePt t="327349" x="2286000" y="5514975"/>
          <p14:tracePt t="327367" x="2311400" y="5489575"/>
          <p14:tracePt t="327370" x="2324100" y="5475288"/>
          <p14:tracePt t="327383" x="2338388" y="5462588"/>
          <p14:tracePt t="327399" x="2338388" y="5437188"/>
          <p14:tracePt t="327403" x="2351088" y="5411788"/>
          <p14:tracePt t="327416" x="2363788" y="5399088"/>
          <p14:tracePt t="327419" x="2376488" y="5372100"/>
          <p14:tracePt t="327433" x="2401888" y="5346700"/>
          <p14:tracePt t="327435" x="2401888" y="5321300"/>
          <p14:tracePt t="327451" x="2441575" y="5268913"/>
          <p14:tracePt t="327467" x="2454275" y="5243513"/>
          <p14:tracePt t="327483" x="2454275" y="5218113"/>
          <p14:tracePt t="327499" x="2454275" y="5205413"/>
          <p14:tracePt t="327517" x="2466975" y="5205413"/>
          <p14:tracePt t="327563" x="2466975" y="5192713"/>
          <p14:tracePt t="327570" x="2479675" y="5192713"/>
          <p14:tracePt t="327583" x="2492375" y="5165725"/>
          <p14:tracePt t="327586" x="2505075" y="5165725"/>
          <p14:tracePt t="327599" x="2517775" y="5153025"/>
          <p14:tracePt t="327603" x="2532063" y="5140325"/>
          <p14:tracePt t="327616" x="2532063" y="5127625"/>
          <p14:tracePt t="327619" x="2544763" y="5114925"/>
          <p14:tracePt t="327650" x="2544763" y="5102225"/>
          <p14:tracePt t="327667" x="2557463" y="5102225"/>
          <p14:tracePt t="327698" x="2570163" y="5087938"/>
          <p14:tracePt t="327718" x="2570163" y="5075238"/>
          <p14:tracePt t="327727" x="2582863" y="5075238"/>
          <p14:tracePt t="327739" x="2582863" y="5062538"/>
          <p14:tracePt t="327748" x="2595563" y="5062538"/>
          <p14:tracePt t="327764" x="2595563" y="5049838"/>
          <p14:tracePt t="328308" x="2595563" y="5037138"/>
          <p14:tracePt t="328317" x="2595563" y="5024438"/>
          <p14:tracePt t="328324" x="2595563" y="5011738"/>
          <p14:tracePt t="329044" x="2595563" y="4997450"/>
          <p14:tracePt t="329053" x="2582863" y="4997450"/>
          <p14:tracePt t="329083" x="2570163" y="4997450"/>
          <p14:tracePt t="329100" x="2557463" y="4997450"/>
          <p14:tracePt t="329243" x="2544763" y="4997450"/>
          <p14:tracePt t="329275" x="2532063" y="4997450"/>
          <p14:tracePt t="329299" x="2517775" y="4997450"/>
          <p14:tracePt t="329307" x="2517775" y="5011738"/>
          <p14:tracePt t="329317" x="2505075" y="5011738"/>
          <p14:tracePt t="329332" x="2479675" y="5011738"/>
          <p14:tracePt t="329334" x="2454275" y="5011738"/>
          <p14:tracePt t="329349" x="2401888" y="5011738"/>
          <p14:tracePt t="329366" x="2220913" y="4972050"/>
          <p14:tracePt t="329382" x="1989138" y="4933950"/>
          <p14:tracePt t="329399" x="1627188" y="4881563"/>
          <p14:tracePt t="329402" x="1471613" y="4856163"/>
          <p14:tracePt t="329415" x="1277938" y="4830763"/>
          <p14:tracePt t="329419" x="1162050" y="4818063"/>
          <p14:tracePt t="329432" x="1071563" y="4818063"/>
          <p14:tracePt t="329435" x="1046163" y="4818063"/>
          <p14:tracePt t="329458" x="1046163" y="4803775"/>
          <p14:tracePt t="329467" x="1058863" y="4803775"/>
          <p14:tracePt t="329483" x="1136650" y="4791075"/>
          <p14:tracePt t="329499" x="1174750" y="4791075"/>
          <p14:tracePt t="329501" x="1187450" y="4791075"/>
          <p14:tracePt t="329780" x="1201738" y="4791075"/>
          <p14:tracePt t="329795" x="1227138" y="4791075"/>
          <p14:tracePt t="329802" x="1265238" y="4791075"/>
          <p14:tracePt t="329814" x="1304925" y="4791075"/>
          <p14:tracePt t="329830" x="1433513" y="4791075"/>
          <p14:tracePt t="329847" x="1562100" y="4791075"/>
          <p14:tracePt t="329849" x="1639888" y="4791075"/>
          <p14:tracePt t="329864" x="1717675" y="4778375"/>
          <p14:tracePt t="329866" x="1795463" y="4765675"/>
          <p14:tracePt t="329883" x="1936750" y="4752975"/>
          <p14:tracePt t="329902" x="1989138" y="4740275"/>
          <p14:tracePt t="329915" x="2027238" y="4727575"/>
          <p14:tracePt t="329918" x="2066925" y="4727575"/>
          <p14:tracePt t="329932" x="2079625" y="4727575"/>
          <p14:tracePt t="329935" x="2117725" y="4727575"/>
          <p14:tracePt t="329938" x="2144713" y="4727575"/>
          <p14:tracePt t="329949" x="2170113" y="4713288"/>
          <p14:tracePt t="329965" x="2208213" y="4700588"/>
          <p14:tracePt t="329982" x="2260600" y="4687888"/>
          <p14:tracePt t="329999" x="2311400" y="4675188"/>
          <p14:tracePt t="330002" x="2324100" y="4675188"/>
          <p14:tracePt t="330016" x="2363788" y="4662488"/>
          <p14:tracePt t="330019" x="2401888" y="4649788"/>
          <p14:tracePt t="330032" x="2427288" y="4637088"/>
          <p14:tracePt t="330035" x="2454275" y="4637088"/>
          <p14:tracePt t="330048" x="2479675" y="4637088"/>
          <p14:tracePt t="330051" x="2505075" y="4637088"/>
          <p14:tracePt t="330066" x="2532063" y="4637088"/>
          <p14:tracePt t="330083" x="2570163" y="4637088"/>
          <p14:tracePt t="330099" x="2595563" y="4637088"/>
          <p14:tracePt t="330115" x="2608263" y="4637088"/>
          <p14:tracePt t="330117" x="2608263" y="4624388"/>
          <p14:tracePt t="330132" x="2635250" y="4624388"/>
          <p14:tracePt t="330227" x="2647950" y="4624388"/>
          <p14:tracePt t="330236" x="2660650" y="4624388"/>
          <p14:tracePt t="330242" x="2673350" y="4624388"/>
          <p14:tracePt t="330266" x="2711450" y="4624388"/>
          <p14:tracePt t="330281" x="2725738" y="4624388"/>
          <p14:tracePt t="330395" x="2725738" y="4637088"/>
          <p14:tracePt t="331028" x="2751138" y="4637088"/>
          <p14:tracePt t="331043" x="2763838" y="4637088"/>
          <p14:tracePt t="331050" x="2789238" y="4637088"/>
          <p14:tracePt t="331065" x="2816225" y="4637088"/>
          <p14:tracePt t="331067" x="2841625" y="4637088"/>
          <p14:tracePt t="331083" x="2906713" y="4637088"/>
          <p14:tracePt t="331099" x="2957513" y="4649788"/>
          <p14:tracePt t="331115" x="3022600" y="4649788"/>
          <p14:tracePt t="331133" x="3060700" y="4649788"/>
          <p14:tracePt t="331149" x="3113088" y="4649788"/>
          <p14:tracePt t="331164" x="3176588" y="4649788"/>
          <p14:tracePt t="331180" x="3254375" y="4649788"/>
          <p14:tracePt t="331198" x="3319463" y="4649788"/>
          <p14:tracePt t="331215" x="3384550" y="4649788"/>
          <p14:tracePt t="331219" x="3422650" y="4649788"/>
          <p14:tracePt t="331233" x="3460750" y="4649788"/>
          <p14:tracePt t="331236" x="3500438" y="4649788"/>
          <p14:tracePt t="331249" x="3551238" y="4649788"/>
          <p14:tracePt t="331252" x="3563938" y="4649788"/>
          <p14:tracePt t="331267" x="3590925" y="4649788"/>
          <p14:tracePt t="331451" x="3603625" y="4637088"/>
          <p14:tracePt t="331458" x="3616325" y="4637088"/>
          <p14:tracePt t="333259" x="3629025" y="4637088"/>
          <p14:tracePt t="333268" x="3668713" y="4637088"/>
          <p14:tracePt t="333275" x="3694113" y="4637088"/>
          <p14:tracePt t="333299" x="3835400" y="4624388"/>
          <p14:tracePt t="333315" x="3951288" y="4624388"/>
          <p14:tracePt t="333331" x="4016375" y="4624388"/>
          <p14:tracePt t="333333" x="4056063" y="4649788"/>
          <p14:tracePt t="333348" x="4094163" y="4649788"/>
          <p14:tracePt t="333351" x="4132263" y="4649788"/>
          <p14:tracePt t="333364" x="4184650" y="4675188"/>
          <p14:tracePt t="333381" x="4275138" y="4687888"/>
          <p14:tracePt t="333398" x="4365625" y="4700588"/>
          <p14:tracePt t="333414" x="4481513" y="4700588"/>
          <p14:tracePt t="333431" x="4597400" y="4700588"/>
          <p14:tracePt t="333434" x="4624388" y="4700588"/>
          <p14:tracePt t="333450" x="4649788" y="4700588"/>
          <p14:tracePt t="333465" x="4662488" y="4700588"/>
          <p14:tracePt t="333467" x="4700588" y="4700588"/>
          <p14:tracePt t="333482" x="4713288" y="4700588"/>
          <p14:tracePt t="333499" x="4765675" y="4700588"/>
          <p14:tracePt t="333515" x="4803775" y="4700588"/>
          <p14:tracePt t="333517" x="4868863" y="4700588"/>
          <p14:tracePt t="333531" x="4959350" y="4700588"/>
          <p14:tracePt t="333533" x="5024438" y="4700588"/>
          <p14:tracePt t="333548" x="5102225" y="4700588"/>
          <p14:tracePt t="333550" x="5178425" y="4713288"/>
          <p14:tracePt t="333564" x="5281613" y="4713288"/>
          <p14:tracePt t="333581" x="5334000" y="4713288"/>
          <p14:tracePt t="333598" x="5372100" y="4713288"/>
          <p14:tracePt t="333614" x="5411788" y="4713288"/>
          <p14:tracePt t="333631" x="5462588" y="4700588"/>
          <p14:tracePt t="333635" x="5489575" y="4687888"/>
          <p14:tracePt t="333648" x="5540375" y="4675188"/>
          <p14:tracePt t="333651" x="5580063" y="4662488"/>
          <p14:tracePt t="333664" x="5618163" y="4649788"/>
          <p14:tracePt t="333667" x="5643563" y="4637088"/>
          <p14:tracePt t="333682" x="5695950" y="4610100"/>
          <p14:tracePt t="333698" x="5721350" y="4597400"/>
          <p14:tracePt t="333715" x="5773738" y="4559300"/>
          <p14:tracePt t="333729" x="5824538" y="4519613"/>
          <p14:tracePt t="333746" x="5837238" y="4494213"/>
          <p14:tracePt t="333748" x="5864225" y="4481513"/>
          <p14:tracePt t="333761" x="5902325" y="4416425"/>
          <p14:tracePt t="333778" x="5927725" y="4352925"/>
          <p14:tracePt t="333795" x="5940425" y="4300538"/>
          <p14:tracePt t="333813" x="5980113" y="4262438"/>
          <p14:tracePt t="333830" x="5992813" y="4210050"/>
          <p14:tracePt t="333846" x="6005513" y="4171950"/>
          <p14:tracePt t="333863" x="6043613" y="4119563"/>
          <p14:tracePt t="333865" x="6043613" y="4094163"/>
          <p14:tracePt t="333880" x="6057900" y="4068763"/>
          <p14:tracePt t="333882" x="6057900" y="4056063"/>
          <p14:tracePt t="333896" x="6070600" y="4041775"/>
          <p14:tracePt t="333898" x="6083300" y="4003675"/>
          <p14:tracePt t="333914" x="6108700" y="3951288"/>
          <p14:tracePt t="333930" x="6108700" y="3938588"/>
          <p14:tracePt t="333932" x="6121400" y="3900488"/>
          <p14:tracePt t="333946" x="6121400" y="3875088"/>
          <p14:tracePt t="333948" x="6148388" y="3848100"/>
          <p14:tracePt t="333963" x="6161088" y="3771900"/>
          <p14:tracePt t="333980" x="6186488" y="3681413"/>
          <p14:tracePt t="333996" x="6224588" y="3603625"/>
          <p14:tracePt t="334013" x="6251575" y="3525838"/>
          <p14:tracePt t="334029" x="6264275" y="3473450"/>
          <p14:tracePt t="334047" x="6289675" y="3435350"/>
          <p14:tracePt t="334063" x="6289675" y="3397250"/>
          <p14:tracePt t="334065" x="6289675" y="3384550"/>
          <p14:tracePt t="334097" x="6302375" y="3370263"/>
          <p14:tracePt t="334106" x="6302375" y="3357563"/>
          <p14:tracePt t="334114" x="6302375" y="3344863"/>
          <p14:tracePt t="334130" x="6315075" y="3279775"/>
          <p14:tracePt t="334146" x="6327775" y="3241675"/>
          <p14:tracePt t="334148" x="6342063" y="3216275"/>
          <p14:tracePt t="334163" x="6367463" y="3151188"/>
          <p14:tracePt t="334181" x="6380163" y="3113088"/>
          <p14:tracePt t="334198" x="6392863" y="3100388"/>
          <p14:tracePt t="334214" x="6392863" y="3086100"/>
          <p14:tracePt t="334231" x="6405563" y="3073400"/>
          <p14:tracePt t="334259" x="6405563" y="3060700"/>
          <p14:tracePt t="334266" x="6418263" y="3048000"/>
          <p14:tracePt t="334281" x="6418263" y="3035300"/>
          <p14:tracePt t="334284" x="6432550" y="3035300"/>
          <p14:tracePt t="334298" x="6445250" y="3009900"/>
          <p14:tracePt t="334315" x="6457950" y="2995613"/>
          <p14:tracePt t="334338" x="6470650" y="2995613"/>
          <p14:tracePt t="334349" x="6470650" y="2982913"/>
          <p14:tracePt t="334364" x="6470650" y="2970213"/>
          <p14:tracePt t="334381" x="6470650" y="2957513"/>
          <p14:tracePt t="334398" x="6470650" y="2944813"/>
          <p14:tracePt t="342066" x="6432550" y="2944813"/>
          <p14:tracePt t="342074" x="6380163" y="2944813"/>
          <p14:tracePt t="342082" x="6354763" y="2970213"/>
          <p14:tracePt t="342094" x="6327775" y="2982913"/>
          <p14:tracePt t="342111" x="6237288" y="3035300"/>
          <p14:tracePt t="342113" x="6224588" y="3048000"/>
          <p14:tracePt t="342127" x="6199188" y="3086100"/>
          <p14:tracePt t="342129" x="6186488" y="3113088"/>
          <p14:tracePt t="342144" x="6173788" y="3125788"/>
          <p14:tracePt t="342146" x="6173788" y="3138488"/>
          <p14:tracePt t="342162" x="6161088" y="3151188"/>
          <p14:tracePt t="342178" x="6161088" y="3163888"/>
          <p14:tracePt t="342180" x="6161088" y="3176588"/>
          <p14:tracePt t="342275" x="6148388" y="3176588"/>
          <p14:tracePt t="342315" x="6148388" y="3189288"/>
          <p14:tracePt t="342402" x="6134100" y="3189288"/>
          <p14:tracePt t="342418" x="6121400" y="3189288"/>
          <p14:tracePt t="342426" x="6108700" y="3189288"/>
          <p14:tracePt t="344243" x="6121400" y="3216275"/>
          <p14:tracePt t="344250" x="6134100" y="3228975"/>
          <p14:tracePt t="344260" x="6186488" y="3254375"/>
          <p14:tracePt t="344277" x="6445250" y="3319463"/>
          <p14:tracePt t="344293" x="6883400" y="3473450"/>
          <p14:tracePt t="344310" x="7283450" y="3757613"/>
          <p14:tracePt t="344327" x="7400925" y="3913188"/>
          <p14:tracePt t="344343" x="7567613" y="4235450"/>
          <p14:tracePt t="344346" x="7620000" y="4378325"/>
          <p14:tracePt t="344360" x="7645400" y="4456113"/>
          <p14:tracePt t="344362" x="7658100" y="4506913"/>
          <p14:tracePt t="344377" x="7645400" y="4506913"/>
          <p14:tracePt t="344393" x="7632700" y="4506913"/>
          <p14:tracePt t="344395" x="7594600" y="4519613"/>
          <p14:tracePt t="344410" x="7542213" y="4519613"/>
          <p14:tracePt t="344675" x="7529513" y="4519613"/>
          <p14:tracePt t="344730" x="7542213" y="4519613"/>
          <p14:tracePt t="344748" x="7620000" y="4546600"/>
          <p14:tracePt t="344778" x="7620000" y="4533900"/>
          <p14:tracePt t="344834" x="7632700" y="4533900"/>
          <p14:tracePt t="344930" x="7632700" y="4559300"/>
          <p14:tracePt t="345002" x="7632700" y="4546600"/>
          <p14:tracePt t="345012" x="7632700" y="4533900"/>
          <p14:tracePt t="345049" x="7632700" y="4519613"/>
          <p14:tracePt t="345073" x="7632700" y="4506913"/>
          <p14:tracePt t="345089" x="7632700" y="4494213"/>
          <p14:tracePt t="345097" x="7632700" y="4481513"/>
          <p14:tracePt t="345112" x="7632700" y="4468813"/>
          <p14:tracePt t="345129" x="7632700" y="4456113"/>
          <p14:tracePt t="345137" x="7632700" y="4430713"/>
          <p14:tracePt t="345145" x="7632700" y="4416425"/>
          <p14:tracePt t="345159" x="7632700" y="4391025"/>
          <p14:tracePt t="345176" x="7632700" y="4340225"/>
          <p14:tracePt t="345177" x="7632700" y="4325938"/>
          <p14:tracePt t="345193" x="7632700" y="4300538"/>
          <p14:tracePt t="345331" x="7632700" y="4287838"/>
          <p14:tracePt t="345339" x="7645400" y="4287838"/>
          <p14:tracePt t="345362" x="7658100" y="4287838"/>
          <p14:tracePt t="345467" x="7658100" y="4275138"/>
          <p14:tracePt t="345531" x="7672388" y="4262438"/>
          <p14:tracePt t="345571" x="7685088" y="4249738"/>
          <p14:tracePt t="345603" x="7710488" y="4249738"/>
          <p14:tracePt t="345619" x="7723188" y="4249738"/>
          <p14:tracePt t="345771" x="7735888" y="4249738"/>
          <p14:tracePt t="345787" x="7748588" y="4249738"/>
          <p14:tracePt t="345796" x="7761288" y="4249738"/>
          <p14:tracePt t="345813" x="7775575" y="4249738"/>
          <p14:tracePt t="345820" x="7788275" y="4249738"/>
          <p14:tracePt t="345829" x="7800975" y="4249738"/>
          <p14:tracePt t="345844" x="7826375" y="4249738"/>
          <p14:tracePt t="345861" x="7866063" y="4249738"/>
          <p14:tracePt t="345878" x="7916863" y="4249738"/>
          <p14:tracePt t="345894" x="7942263" y="4249738"/>
          <p14:tracePt t="345911" x="7994650" y="4249738"/>
          <p14:tracePt t="345914" x="8020050" y="4249738"/>
          <p14:tracePt t="345927" x="8032750" y="4249738"/>
          <p14:tracePt t="345931" x="8059738" y="4249738"/>
          <p14:tracePt t="345946" x="8072438" y="4249738"/>
          <p14:tracePt t="345962" x="8097838" y="4249738"/>
          <p14:tracePt t="345965" x="8110538" y="4249738"/>
          <p14:tracePt t="345979" x="8135938" y="4249738"/>
          <p14:tracePt t="345995" x="8150225" y="4249738"/>
          <p14:tracePt t="345997" x="8175625" y="4249738"/>
          <p14:tracePt t="346012" x="8226425" y="4235450"/>
          <p14:tracePt t="346028" x="8266113" y="4235450"/>
          <p14:tracePt t="346030" x="8291513" y="4235450"/>
          <p14:tracePt t="346044" x="8369300" y="4235450"/>
          <p14:tracePt t="346061" x="8459788" y="4222750"/>
          <p14:tracePt t="346078" x="8562975" y="4222750"/>
          <p14:tracePt t="346095" x="8691563" y="4222750"/>
          <p14:tracePt t="346111" x="8794750" y="4222750"/>
          <p14:tracePt t="346114" x="8834438" y="4222750"/>
          <p14:tracePt t="346128" x="8847138" y="4222750"/>
          <p14:tracePt t="346131" x="8859838" y="4222750"/>
          <p14:tracePt t="346195" x="8872538" y="4222750"/>
          <p14:tracePt t="346202" x="8885238" y="4222750"/>
          <p14:tracePt t="346213" x="8897938" y="4222750"/>
          <p14:tracePt t="346229" x="8912225" y="4210050"/>
          <p14:tracePt t="346232" x="8924925" y="4197350"/>
          <p14:tracePt t="346245" x="8937625" y="4197350"/>
          <p14:tracePt t="346306" x="8963025" y="4197350"/>
          <p14:tracePt t="346323" x="8975725" y="4197350"/>
          <p14:tracePt t="346331" x="9002713" y="4197350"/>
          <p14:tracePt t="346344" x="9028113" y="4197350"/>
          <p14:tracePt t="346347" x="9066213" y="4197350"/>
          <p14:tracePt t="346361" x="9078913" y="4197350"/>
          <p14:tracePt t="346363" x="9105900" y="4197350"/>
          <p14:tracePt t="346378" x="9131300" y="4184650"/>
          <p14:tracePt t="346381" x="9144000" y="4184650"/>
          <p14:tracePt t="346395" x="9169400" y="4171950"/>
          <p14:tracePt t="346412" x="9196388" y="4171950"/>
          <p14:tracePt t="346414" x="9209088" y="4171950"/>
          <p14:tracePt t="346428" x="9234488" y="4171950"/>
          <p14:tracePt t="346430" x="9272588" y="4171950"/>
          <p14:tracePt t="346445" x="9337675" y="4171950"/>
          <p14:tracePt t="346461" x="9390063" y="4171950"/>
          <p14:tracePt t="346478" x="9402763" y="4159250"/>
          <p14:tracePt t="346495" x="9415463" y="4159250"/>
          <p14:tracePt t="346546" x="9428163" y="4159250"/>
          <p14:tracePt t="346554" x="9440863" y="4159250"/>
          <p14:tracePt t="346579" x="9466263" y="4159250"/>
          <p14:tracePt t="346596" x="9480550" y="4159250"/>
          <p14:tracePt t="346613" x="9493250" y="4159250"/>
          <p14:tracePt t="346622" x="9505950" y="4159250"/>
          <p14:tracePt t="346841" x="9518650" y="4159250"/>
          <p14:tracePt t="346857" x="9531350" y="4159250"/>
          <p14:tracePt t="346865" x="9569450" y="4159250"/>
          <p14:tracePt t="346875" x="9583738" y="4159250"/>
          <p14:tracePt t="346891" x="9609138" y="4159250"/>
          <p14:tracePt t="346908" x="9647238" y="4159250"/>
          <p14:tracePt t="346925" x="9659938" y="4159250"/>
          <p14:tracePt t="346942" x="9674225" y="4159250"/>
          <p14:tracePt t="347025" x="9686925" y="4159250"/>
          <p14:tracePt t="347041" x="9699625" y="4159250"/>
          <p14:tracePt t="347089" x="9712325" y="4159250"/>
          <p14:tracePt t="347106" x="9725025" y="4159250"/>
          <p14:tracePt t="348013" x="9725025" y="4171950"/>
          <p14:tracePt t="348020" x="9725025" y="4184650"/>
          <p14:tracePt t="348035" x="9725025" y="4197350"/>
          <p14:tracePt t="348050" x="9725025" y="4222750"/>
          <p14:tracePt t="348064" x="9712325" y="4222750"/>
          <p14:tracePt t="348075" x="9712325" y="4235450"/>
          <p14:tracePt t="348121" x="9712325" y="4249738"/>
          <p14:tracePt t="348145" x="9699625" y="4262438"/>
          <p14:tracePt t="348153" x="9699625" y="4275138"/>
          <p14:tracePt t="348161" x="9686925" y="4275138"/>
          <p14:tracePt t="348185" x="9686925" y="4287838"/>
          <p14:tracePt t="348193" x="9674225" y="4287838"/>
          <p14:tracePt t="348211" x="9659938" y="4287838"/>
          <p14:tracePt t="348226" x="9659938" y="4300538"/>
          <p14:tracePt t="348243" x="9647238" y="4300538"/>
          <p14:tracePt t="348245" x="9634538" y="4300538"/>
          <p14:tracePt t="348259" x="9621838" y="4325938"/>
          <p14:tracePt t="348277" x="9596438" y="4325938"/>
          <p14:tracePt t="348293" x="9583738" y="4340225"/>
          <p14:tracePt t="348309" x="9569450" y="4340225"/>
          <p14:tracePt t="348346" x="9556750" y="4340225"/>
          <p14:tracePt t="348354" x="9544050" y="4340225"/>
          <p14:tracePt t="348361" x="9518650" y="4340225"/>
          <p14:tracePt t="348376" x="9493250" y="4340225"/>
          <p14:tracePt t="348378" x="9466263" y="4340225"/>
          <p14:tracePt t="348394" x="9428163" y="4340225"/>
          <p14:tracePt t="348410" x="9390063" y="4340225"/>
          <p14:tracePt t="348427" x="9375775" y="4340225"/>
          <p14:tracePt t="350715" x="9390063" y="4340225"/>
          <p14:tracePt t="350723" x="9415463" y="4340225"/>
          <p14:tracePt t="350731" x="9453563" y="4340225"/>
          <p14:tracePt t="350743" x="9466263" y="4340225"/>
          <p14:tracePt t="350746" x="9505950" y="4340225"/>
          <p14:tracePt t="350760" x="9531350" y="4340225"/>
          <p14:tracePt t="350763" x="9544050" y="4340225"/>
          <p14:tracePt t="350776" x="9569450" y="4340225"/>
          <p14:tracePt t="350779" x="9583738" y="4340225"/>
          <p14:tracePt t="350794" x="9596438" y="4340225"/>
          <p14:tracePt t="350796" x="9621838" y="4340225"/>
          <p14:tracePt t="350811" x="9674225" y="4340225"/>
          <p14:tracePt t="350827" x="9712325" y="4340225"/>
          <p14:tracePt t="350843" x="9737725" y="4340225"/>
          <p14:tracePt t="350845" x="9750425" y="4340225"/>
          <p14:tracePt t="350874" x="9764713" y="4340225"/>
          <p14:tracePt t="350891" x="9777413" y="4340225"/>
          <p14:tracePt t="350906" x="9790113" y="4340225"/>
          <p14:tracePt t="350914" x="9802813" y="4340225"/>
          <p14:tracePt t="350926" x="9815513" y="4340225"/>
          <p14:tracePt t="350942" x="9853613" y="4340225"/>
          <p14:tracePt t="350958" x="9880600" y="4340225"/>
          <p14:tracePt t="351033" x="9880600" y="4325938"/>
          <p14:tracePt t="351073" x="9893300" y="4325938"/>
          <p14:tracePt t="351115" x="9906000" y="4325938"/>
          <p14:tracePt t="351146" x="9918700" y="4325938"/>
          <p14:tracePt t="351154" x="9931400" y="4313238"/>
          <p14:tracePt t="351186" x="9944100" y="4313238"/>
          <p14:tracePt t="351210" x="9958388" y="4313238"/>
          <p14:tracePt t="351228" x="9971088" y="4313238"/>
          <p14:tracePt t="351236" x="9983788" y="4313238"/>
          <p14:tracePt t="351244" x="9996488" y="4313238"/>
          <p14:tracePt t="351260" x="10021888" y="4313238"/>
          <p14:tracePt t="351275" x="10061575" y="4313238"/>
          <p14:tracePt t="351293" x="10074275" y="4313238"/>
          <p14:tracePt t="351310" x="10086975" y="4313238"/>
          <p14:tracePt t="351325" x="10099675" y="4313238"/>
          <p14:tracePt t="351341" x="10112375" y="4313238"/>
          <p14:tracePt t="351360" x="10125075" y="4313238"/>
          <p14:tracePt t="351403" x="10137775" y="4313238"/>
          <p14:tracePt t="351563" x="10152063" y="4313238"/>
          <p14:tracePt t="351570" x="10164763" y="4313238"/>
          <p14:tracePt t="351578" x="10177463" y="4313238"/>
          <p14:tracePt t="351594" x="10190163" y="4313238"/>
          <p14:tracePt t="351596" x="10215563" y="4300538"/>
          <p14:tracePt t="351611" x="10242550" y="4300538"/>
          <p14:tracePt t="351683" x="10255250" y="4300538"/>
          <p14:tracePt t="351699" x="10267950" y="4287838"/>
          <p14:tracePt t="351715" x="10280650" y="4287838"/>
          <p14:tracePt t="351722" x="10293350" y="4287838"/>
          <p14:tracePt t="351730" x="10306050" y="4287838"/>
          <p14:tracePt t="351742" x="10318750" y="4287838"/>
          <p14:tracePt t="351758" x="10358438" y="4287838"/>
          <p14:tracePt t="351775" x="10371138" y="4287838"/>
          <p14:tracePt t="351818" x="10383838" y="4287838"/>
          <p14:tracePt t="353100" x="10396538" y="4287838"/>
          <p14:tracePt t="353107" x="10409238" y="4287838"/>
          <p14:tracePt t="353202" x="10421938" y="4287838"/>
          <p14:tracePt t="353323" x="10421938" y="4275138"/>
          <p14:tracePt t="353330" x="10436225" y="4275138"/>
          <p14:tracePt t="353363" x="10448925" y="4275138"/>
          <p14:tracePt t="353506" x="10461625" y="4275138"/>
          <p14:tracePt t="353531" x="10461625" y="4262438"/>
          <p14:tracePt t="353555" x="10474325" y="4262438"/>
          <p14:tracePt t="353586" x="10487025" y="4262438"/>
          <p14:tracePt t="353643" x="10499725" y="4262438"/>
          <p14:tracePt t="353667" x="10512425" y="4262438"/>
          <p14:tracePt t="353683" x="10526713" y="4262438"/>
          <p14:tracePt t="353699" x="10539413" y="4262438"/>
          <p14:tracePt t="353706" x="10552113" y="4262438"/>
          <p14:tracePt t="353763" x="10564813" y="4262438"/>
          <p14:tracePt t="353770" x="10590213" y="4262438"/>
          <p14:tracePt t="353778" x="10590213" y="4275138"/>
          <p14:tracePt t="353792" x="10602913" y="4275138"/>
          <p14:tracePt t="354252" x="10615613" y="4287838"/>
          <p14:tracePt t="354261" x="10642600" y="4287838"/>
          <p14:tracePt t="354268" x="10668000" y="4287838"/>
          <p14:tracePt t="354292" x="10758488" y="4313238"/>
          <p14:tracePt t="354309" x="10809288" y="4313238"/>
          <p14:tracePt t="354325" x="10823575" y="4313238"/>
          <p14:tracePt t="354342" x="10836275" y="4313238"/>
          <p14:tracePt t="354359" x="10848975" y="4313238"/>
          <p14:tracePt t="354394" x="10861675" y="4313238"/>
          <p14:tracePt t="354409" x="10874375" y="4313238"/>
          <p14:tracePt t="354417" x="10887075" y="4313238"/>
          <p14:tracePt t="354425" x="10899775" y="4313238"/>
          <p14:tracePt t="354441" x="10926763" y="4313238"/>
          <p14:tracePt t="354457" x="10952163" y="4313238"/>
          <p14:tracePt t="354459" x="10977563" y="4313238"/>
          <p14:tracePt t="354474" x="11004550" y="4313238"/>
          <p14:tracePt t="354475" x="11017250" y="4313238"/>
          <p14:tracePt t="354490" x="11055350" y="4313238"/>
          <p14:tracePt t="354507" x="11093450" y="4313238"/>
          <p14:tracePt t="354524" x="11107738" y="4300538"/>
          <p14:tracePt t="354542" x="11120438" y="4300538"/>
          <p14:tracePt t="354578" x="11145838" y="4300538"/>
          <p14:tracePt t="354587" x="11158538" y="4300538"/>
          <p14:tracePt t="354594" x="11171238" y="4300538"/>
          <p14:tracePt t="354607" x="11198225" y="4300538"/>
          <p14:tracePt t="354624" x="11210925" y="4300538"/>
          <p14:tracePt t="354626" x="11223625" y="4300538"/>
          <p14:tracePt t="354642" x="11236325" y="4300538"/>
          <p14:tracePt t="354657" x="11249025" y="4300538"/>
          <p14:tracePt t="354674" x="11261725" y="4300538"/>
          <p14:tracePt t="354697" x="11274425" y="4300538"/>
          <p14:tracePt t="356243" x="11261725" y="4300538"/>
          <p14:tracePt t="356251" x="11249025" y="4300538"/>
          <p14:tracePt t="356260" x="11236325" y="4300538"/>
          <p14:tracePt t="356275" x="11210925" y="4313238"/>
          <p14:tracePt t="356292" x="11183938" y="4325938"/>
          <p14:tracePt t="356295" x="11171238" y="4325938"/>
          <p14:tracePt t="356308" x="11145838" y="4340225"/>
          <p14:tracePt t="356325" x="11107738" y="4365625"/>
          <p14:tracePt t="356342" x="11093450" y="4365625"/>
          <p14:tracePt t="357180" x="11068050" y="4365625"/>
          <p14:tracePt t="357186" x="11042650" y="4365625"/>
          <p14:tracePt t="357194" x="11029950" y="4365625"/>
          <p14:tracePt t="357208" x="11017250" y="4365625"/>
          <p14:tracePt t="357211" x="11004550" y="4365625"/>
          <p14:tracePt t="357225" x="10977563" y="4365625"/>
          <p14:tracePt t="357227" x="10964863" y="4365625"/>
          <p14:tracePt t="357242" x="10939463" y="4365625"/>
          <p14:tracePt t="357267" x="10926763" y="4365625"/>
          <p14:tracePt t="357293" x="10914063" y="4365625"/>
          <p14:tracePt t="357331" x="10887075" y="4365625"/>
          <p14:tracePt t="357347" x="10874375" y="4365625"/>
          <p14:tracePt t="357363" x="10848975" y="4365625"/>
          <p14:tracePt t="357379" x="10836275" y="4365625"/>
          <p14:tracePt t="357547" x="10809288" y="4365625"/>
          <p14:tracePt t="357555" x="10809288" y="4378325"/>
          <p14:tracePt t="357571" x="10796588" y="4378325"/>
          <p14:tracePt t="357578" x="10771188" y="4378325"/>
          <p14:tracePt t="357591" x="10745788" y="4378325"/>
          <p14:tracePt t="357594" x="10733088" y="4378325"/>
          <p14:tracePt t="357608" x="10720388" y="4378325"/>
          <p14:tracePt t="357611" x="10706100" y="4378325"/>
          <p14:tracePt t="357625" x="10680700" y="4378325"/>
          <p14:tracePt t="357642" x="10629900" y="4378325"/>
          <p14:tracePt t="357659" x="10577513" y="4391025"/>
          <p14:tracePt t="357675" x="10552113" y="4391025"/>
          <p14:tracePt t="357678" x="10512425" y="4391025"/>
          <p14:tracePt t="357692" x="10474325" y="4391025"/>
          <p14:tracePt t="357695" x="10436225" y="4391025"/>
          <p14:tracePt t="357708" x="10358438" y="4391025"/>
          <p14:tracePt t="357725" x="10255250" y="4391025"/>
          <p14:tracePt t="357741" x="10112375" y="4391025"/>
          <p14:tracePt t="357758" x="9971088" y="4391025"/>
          <p14:tracePt t="357775" x="9867900" y="4391025"/>
          <p14:tracePt t="357778" x="9802813" y="4391025"/>
          <p14:tracePt t="357791" x="9737725" y="4391025"/>
          <p14:tracePt t="357794" x="9686925" y="4391025"/>
          <p14:tracePt t="357808" x="9659938" y="4391025"/>
          <p14:tracePt t="357811" x="9609138" y="4403725"/>
          <p14:tracePt t="357825" x="9569450" y="4403725"/>
          <p14:tracePt t="357827" x="9518650" y="4403725"/>
          <p14:tracePt t="357842" x="9375775" y="4403725"/>
          <p14:tracePt t="357858" x="9221788" y="4403725"/>
          <p14:tracePt t="357876" x="9169400" y="4416425"/>
          <p14:tracePt t="357891" x="9078913" y="4416425"/>
          <p14:tracePt t="357893" x="9028113" y="4416425"/>
          <p14:tracePt t="357906" x="8963025" y="4416425"/>
          <p14:tracePt t="357923" x="8897938" y="4416425"/>
          <p14:tracePt t="357940" x="8847138" y="4416425"/>
          <p14:tracePt t="357956" x="8782050" y="4416425"/>
          <p14:tracePt t="357973" x="8653463" y="4403725"/>
          <p14:tracePt t="357990" x="8485188" y="4391025"/>
          <p14:tracePt t="358006" x="8329613" y="4378325"/>
          <p14:tracePt t="358023" x="8201025" y="4365625"/>
          <p14:tracePt t="358025" x="8135938" y="4365625"/>
          <p14:tracePt t="358039" x="8085138" y="4365625"/>
          <p14:tracePt t="358041" x="8045450" y="4365625"/>
          <p14:tracePt t="358056" x="8007350" y="4365625"/>
          <p14:tracePt t="358058" x="7981950" y="4365625"/>
          <p14:tracePt t="358073" x="7891463" y="4365625"/>
          <p14:tracePt t="358090" x="7839075" y="4365625"/>
          <p14:tracePt t="358091" x="7788275" y="4365625"/>
          <p14:tracePt t="358106" x="7735888" y="4365625"/>
          <p14:tracePt t="358107" x="7685088" y="4365625"/>
          <p14:tracePt t="358123" x="7529513" y="4352925"/>
          <p14:tracePt t="358139" x="7348538" y="4352925"/>
          <p14:tracePt t="358156" x="7258050" y="4352925"/>
          <p14:tracePt t="358173" x="7142163" y="4340225"/>
          <p14:tracePt t="358189" x="7026275" y="4340225"/>
          <p14:tracePt t="358205" x="6948488" y="4340225"/>
          <p14:tracePt t="358222" x="6896100" y="4340225"/>
          <p14:tracePt t="358239" x="6845300" y="4340225"/>
          <p14:tracePt t="358255" x="6792913" y="4325938"/>
          <p14:tracePt t="358257" x="6754813" y="4325938"/>
          <p14:tracePt t="358274" x="6689725" y="4313238"/>
          <p14:tracePt t="358290" x="6561138" y="4313238"/>
          <p14:tracePt t="358306" x="6521450" y="4313238"/>
          <p14:tracePt t="358307" x="6483350" y="4313238"/>
          <p14:tracePt t="358323" x="6392863" y="4313238"/>
          <p14:tracePt t="358339" x="6354763" y="4313238"/>
          <p14:tracePt t="358356" x="6315075" y="4313238"/>
          <p14:tracePt t="358372" x="6289675" y="4313238"/>
          <p14:tracePt t="358389" x="6237288" y="4313238"/>
          <p14:tracePt t="358406" x="6173788" y="4325938"/>
          <p14:tracePt t="358423" x="6108700" y="4325938"/>
          <p14:tracePt t="358440" x="6043613" y="4325938"/>
          <p14:tracePt t="358441" x="6018213" y="4325938"/>
          <p14:tracePt t="358456" x="6005513" y="4325938"/>
          <p14:tracePt t="358530" x="5992813" y="4325938"/>
          <p14:tracePt t="358539" x="5980113" y="4325938"/>
          <p14:tracePt t="358547" x="5980113" y="4352925"/>
          <p14:tracePt t="358558" x="5967413" y="4352925"/>
          <p14:tracePt t="358575" x="5940425" y="4365625"/>
          <p14:tracePt t="358591" x="5915025" y="4403725"/>
          <p14:tracePt t="358595" x="5902325" y="4416425"/>
          <p14:tracePt t="358607" x="5902325" y="4443413"/>
          <p14:tracePt t="358610" x="5889625" y="4468813"/>
          <p14:tracePt t="358624" x="5889625" y="4506913"/>
          <p14:tracePt t="358627" x="5889625" y="4533900"/>
          <p14:tracePt t="358642" x="5876925" y="4597400"/>
          <p14:tracePt t="358659" x="5889625" y="4637088"/>
          <p14:tracePt t="358676" x="5889625" y="4687888"/>
          <p14:tracePt t="358691" x="5902325" y="4713288"/>
          <p14:tracePt t="358693" x="5902325" y="4740275"/>
          <p14:tracePt t="358708" x="5915025" y="4765675"/>
          <p14:tracePt t="358710" x="5915025" y="4803775"/>
          <p14:tracePt t="358724" x="5927725" y="4856163"/>
          <p14:tracePt t="358741" x="5927725" y="4894263"/>
          <p14:tracePt t="358758" x="5954713" y="4959350"/>
          <p14:tracePt t="358774" x="5954713" y="4972050"/>
          <p14:tracePt t="358883" x="5967413" y="4984750"/>
          <p14:tracePt t="358909" x="5980113" y="4984750"/>
          <p14:tracePt t="358939" x="5992813" y="4984750"/>
          <p14:tracePt t="358955" x="6018213" y="4984750"/>
          <p14:tracePt t="358963" x="6030913" y="4984750"/>
          <p14:tracePt t="358975" x="6083300" y="4984750"/>
          <p14:tracePt t="358978" x="6134100" y="4984750"/>
          <p14:tracePt t="358990" x="6211888" y="5011738"/>
          <p14:tracePt t="359006" x="6432550" y="5037138"/>
          <p14:tracePt t="359023" x="6626225" y="5075238"/>
          <p14:tracePt t="359025" x="6716713" y="5087938"/>
          <p14:tracePt t="359040" x="6792913" y="5102225"/>
          <p14:tracePt t="359042" x="6858000" y="5102225"/>
          <p14:tracePt t="359056" x="6910388" y="5102225"/>
          <p14:tracePt t="359058" x="6923088" y="5114925"/>
          <p14:tracePt t="359074" x="6973888" y="5114925"/>
          <p14:tracePt t="359090" x="6999288" y="5114925"/>
          <p14:tracePt t="359106" x="7013575" y="5114925"/>
          <p14:tracePt t="359108" x="7038975" y="5114925"/>
          <p14:tracePt t="359123" x="7064375" y="5114925"/>
          <p14:tracePt t="359145" x="7064375" y="5102225"/>
          <p14:tracePt t="360580" x="7077075" y="5102225"/>
          <p14:tracePt t="360586" x="7089775" y="5102225"/>
          <p14:tracePt t="360603" x="7104063" y="5102225"/>
          <p14:tracePt t="360610" x="7116763" y="5102225"/>
          <p14:tracePt t="360642" x="7129463" y="5102225"/>
          <p14:tracePt t="360651" x="7129463" y="5087938"/>
          <p14:tracePt t="360667" x="7154863" y="5087938"/>
          <p14:tracePt t="360682" x="7180263" y="5087938"/>
          <p14:tracePt t="360708" x="7194550" y="5087938"/>
          <p14:tracePt t="360739" x="7207250" y="5087938"/>
          <p14:tracePt t="360755" x="7232650" y="5087938"/>
          <p14:tracePt t="360763" x="7258050" y="5087938"/>
          <p14:tracePt t="360774" x="7283450" y="5087938"/>
          <p14:tracePt t="360790" x="7361238" y="5087938"/>
          <p14:tracePt t="360807" x="7413625" y="5087938"/>
          <p14:tracePt t="360810" x="7439025" y="5102225"/>
          <p14:tracePt t="360826" x="7451725" y="5102225"/>
          <p14:tracePt t="361131" x="7464425" y="5102225"/>
          <p14:tracePt t="361146" x="7478713" y="5102225"/>
          <p14:tracePt t="361193" x="7491413" y="5102225"/>
          <p14:tracePt t="361218" x="7491413" y="5087938"/>
          <p14:tracePt t="361226" x="7504113" y="5087938"/>
          <p14:tracePt t="361240" x="7516813" y="5087938"/>
          <p14:tracePt t="361242" x="7529513" y="5087938"/>
          <p14:tracePt t="361256" x="7542213" y="5087938"/>
          <p14:tracePt t="361258" x="7554913" y="5075238"/>
          <p14:tracePt t="361275" x="7607300" y="5062538"/>
          <p14:tracePt t="361291" x="7761288" y="5062538"/>
          <p14:tracePt t="361307" x="7904163" y="5062538"/>
          <p14:tracePt t="361309" x="8020050" y="5062538"/>
          <p14:tracePt t="361324" x="8123238" y="5075238"/>
          <p14:tracePt t="361327" x="8188325" y="5140325"/>
          <p14:tracePt t="361340" x="8291513" y="5281613"/>
          <p14:tracePt t="361357" x="8382000" y="5372100"/>
          <p14:tracePt t="361374" x="8369300" y="5386388"/>
          <p14:tracePt t="361390" x="8369300" y="5399088"/>
          <p14:tracePt t="361405" x="8291513" y="5411788"/>
          <p14:tracePt t="361523" x="8291513" y="5424488"/>
          <p14:tracePt t="361531" x="8226425" y="5424488"/>
          <p14:tracePt t="361540" x="8226425" y="5489575"/>
          <p14:tracePt t="361557" x="8162925" y="5489575"/>
          <p14:tracePt t="361571" x="8135938" y="5489575"/>
          <p14:tracePt t="361588" x="8123238" y="5475288"/>
          <p14:tracePt t="361604" x="8135938" y="5475288"/>
          <p14:tracePt t="361621" x="8201025" y="5502275"/>
          <p14:tracePt t="361639" x="8253413" y="5502275"/>
          <p14:tracePt t="361642" x="8278813" y="5502275"/>
          <p14:tracePt t="361654" x="8304213" y="5502275"/>
          <p14:tracePt t="361671" x="8343900" y="5502275"/>
          <p14:tracePt t="361688" x="8356600" y="5475288"/>
          <p14:tracePt t="361689" x="8369300" y="5462588"/>
          <p14:tracePt t="361706" x="8382000" y="5449888"/>
          <p14:tracePt t="361722" x="8394700" y="5437188"/>
          <p14:tracePt t="361723" x="8407400" y="5424488"/>
          <p14:tracePt t="361738" x="8447088" y="5411788"/>
          <p14:tracePt t="361755" x="8485188" y="5386388"/>
          <p14:tracePt t="361772" x="8550275" y="5372100"/>
          <p14:tracePt t="361788" x="8613775" y="5346700"/>
          <p14:tracePt t="361805" x="8640763" y="5346700"/>
          <p14:tracePt t="361821" x="8653463" y="5346700"/>
          <p14:tracePt t="361838" x="8653463" y="5334000"/>
          <p14:tracePt t="361854" x="8666163" y="5321300"/>
          <p14:tracePt t="361871" x="8678863" y="5308600"/>
          <p14:tracePt t="361888" x="8704263" y="5281613"/>
          <p14:tracePt t="361889" x="8743950" y="5268913"/>
          <p14:tracePt t="361905" x="8782050" y="5256213"/>
          <p14:tracePt t="361921" x="8807450" y="5243513"/>
          <p14:tracePt t="361923" x="8821738" y="5230813"/>
          <p14:tracePt t="361938" x="8847138" y="5218113"/>
          <p14:tracePt t="361955" x="8859838" y="5192713"/>
          <p14:tracePt t="361971" x="8872538" y="5178425"/>
          <p14:tracePt t="361988" x="8885238" y="5165725"/>
          <p14:tracePt t="362018" x="8885238" y="5153025"/>
          <p14:tracePt t="362026" x="8897938" y="5153025"/>
          <p14:tracePt t="362156" x="8897938" y="5140325"/>
          <p14:tracePt t="362186" x="8897938" y="5127625"/>
          <p14:tracePt t="362195" x="8897938" y="5114925"/>
          <p14:tracePt t="362243" x="8885238" y="5114925"/>
          <p14:tracePt t="362339" x="8885238" y="5102225"/>
          <p14:tracePt t="362363" x="8872538" y="5102225"/>
          <p14:tracePt t="362379" x="8872538" y="5087938"/>
          <p14:tracePt t="362387" x="8859838" y="5075238"/>
          <p14:tracePt t="362394" x="8859838" y="5062538"/>
          <p14:tracePt t="362405" x="8847138" y="5062538"/>
          <p14:tracePt t="362422" x="8847138" y="5037138"/>
          <p14:tracePt t="362439" x="8821738" y="5037138"/>
          <p14:tracePt t="362441" x="8821738" y="5024438"/>
          <p14:tracePt t="362563" x="8807450" y="5011738"/>
          <p14:tracePt t="363587" x="8821738" y="4997450"/>
          <p14:tracePt t="363603" x="8834438" y="4997450"/>
          <p14:tracePt t="363619" x="8847138" y="4997450"/>
          <p14:tracePt t="363626" x="8872538" y="4997450"/>
          <p14:tracePt t="363640" x="8897938" y="4997450"/>
          <p14:tracePt t="363643" x="8924925" y="4997450"/>
          <p14:tracePt t="363656" x="8950325" y="4997450"/>
          <p14:tracePt t="363659" x="8975725" y="4997450"/>
          <p14:tracePt t="363674" x="9015413" y="4997450"/>
          <p14:tracePt t="364418" x="9028113" y="4997450"/>
          <p14:tracePt t="364425" x="9040813" y="4997450"/>
          <p14:tracePt t="364433" x="9053513" y="4997450"/>
          <p14:tracePt t="364456" x="9091613" y="4997450"/>
          <p14:tracePt t="364474" x="9118600" y="4997450"/>
          <p14:tracePt t="364476" x="9131300" y="4997450"/>
          <p14:tracePt t="364563" x="9144000" y="4997450"/>
          <p14:tracePt t="364595" x="9156700" y="4997450"/>
          <p14:tracePt t="364651" x="9169400" y="4997450"/>
          <p14:tracePt t="364675" x="9182100" y="4997450"/>
          <p14:tracePt t="364689" x="9196388" y="5011738"/>
          <p14:tracePt t="364706" x="9209088" y="5011738"/>
          <p14:tracePt t="364714" x="9221788" y="5011738"/>
          <p14:tracePt t="364746" x="9234488" y="5011738"/>
          <p14:tracePt t="364761" x="9247188" y="5011738"/>
          <p14:tracePt t="364777" x="9259888" y="5011738"/>
          <p14:tracePt t="364786" x="9272588" y="5011738"/>
          <p14:tracePt t="364794" x="9285288" y="5011738"/>
          <p14:tracePt t="364805" x="9299575" y="5011738"/>
          <p14:tracePt t="364822" x="9312275" y="5011738"/>
          <p14:tracePt t="364838" x="9324975" y="5011738"/>
          <p14:tracePt t="364898" x="9337675" y="5011738"/>
          <p14:tracePt t="364905" x="9350375" y="5024438"/>
          <p14:tracePt t="364948" x="9363075" y="5024438"/>
          <p14:tracePt t="364963" x="9375775" y="5024438"/>
          <p14:tracePt t="364973" x="9402763" y="5024438"/>
          <p14:tracePt t="365051" x="9415463" y="5024438"/>
          <p14:tracePt t="365532" x="9428163" y="5024438"/>
          <p14:tracePt t="365541" x="9440863" y="5011738"/>
          <p14:tracePt t="365548" x="9466263" y="5011738"/>
          <p14:tracePt t="365572" x="9505950" y="4997450"/>
          <p14:tracePt t="365589" x="9531350" y="4997450"/>
          <p14:tracePt t="365739" x="9544050" y="4997450"/>
          <p14:tracePt t="365747" x="9556750" y="4997450"/>
          <p14:tracePt t="365762" x="9569450" y="4997450"/>
          <p14:tracePt t="365771" x="9583738" y="4997450"/>
          <p14:tracePt t="365788" x="9596438" y="4997450"/>
          <p14:tracePt t="365805" x="9609138" y="4997450"/>
          <p14:tracePt t="366068" x="9621838" y="4997450"/>
          <p14:tracePt t="366083" x="9634538" y="4997450"/>
          <p14:tracePt t="366147" x="9647238" y="4997450"/>
          <p14:tracePt t="366564" x="9647238" y="4984750"/>
          <p14:tracePt t="366883" x="9659938" y="4984750"/>
          <p14:tracePt t="366923" x="9674225" y="4984750"/>
          <p14:tracePt t="366971" x="9686925" y="4984750"/>
          <p14:tracePt t="367011" x="9686925" y="4972050"/>
          <p14:tracePt t="367019" x="9699625" y="4972050"/>
          <p14:tracePt t="367034" x="9712325" y="4972050"/>
          <p14:tracePt t="367042" x="9725025" y="4972050"/>
          <p14:tracePt t="367056" x="9737725" y="4972050"/>
          <p14:tracePt t="367059" x="9764713" y="4972050"/>
          <p14:tracePt t="367072" x="9777413" y="4972050"/>
          <p14:tracePt t="367075" x="9802813" y="4972050"/>
          <p14:tracePt t="367089" x="9828213" y="4972050"/>
          <p14:tracePt t="367092" x="9840913" y="4984750"/>
          <p14:tracePt t="367106" x="9893300" y="4984750"/>
          <p14:tracePt t="367122" x="9918700" y="4997450"/>
          <p14:tracePt t="367138" x="9944100" y="4997450"/>
          <p14:tracePt t="367140" x="9971088" y="4997450"/>
          <p14:tracePt t="367154" x="9996488" y="5011738"/>
          <p14:tracePt t="367170" x="10034588" y="5011738"/>
          <p14:tracePt t="367186" x="10047288" y="5011738"/>
          <p14:tracePt t="367323" x="10061575" y="5011738"/>
          <p14:tracePt t="367340" x="10074275" y="5011738"/>
          <p14:tracePt t="367363" x="10086975" y="5011738"/>
          <p14:tracePt t="367371" x="10112375" y="5011738"/>
          <p14:tracePt t="367379" x="10137775" y="5011738"/>
          <p14:tracePt t="367388" x="10164763" y="5011738"/>
          <p14:tracePt t="367406" x="10228263" y="5024438"/>
          <p14:tracePt t="367422" x="10242550" y="5011738"/>
          <p14:tracePt t="367438" x="10215563" y="5037138"/>
          <p14:tracePt t="367454" x="10202863" y="5087938"/>
          <p14:tracePt t="367471" x="10202863" y="5127625"/>
          <p14:tracePt t="367487" x="10177463" y="5127625"/>
          <p14:tracePt t="367684" x="10202863" y="5127625"/>
          <p14:tracePt t="367693" x="10215563" y="5127625"/>
          <p14:tracePt t="367700" x="10228263" y="5127625"/>
          <p14:tracePt t="367724" x="10255250" y="5127625"/>
          <p14:tracePt t="367740" x="10280650" y="5127625"/>
          <p14:tracePt t="367756" x="10306050" y="5127625"/>
          <p14:tracePt t="367759" x="10318750" y="5127625"/>
          <p14:tracePt t="367772" x="10331450" y="5127625"/>
          <p14:tracePt t="367774" x="10358438" y="5127625"/>
          <p14:tracePt t="367788" x="10371138" y="5127625"/>
          <p14:tracePt t="367806" x="10383838" y="5127625"/>
          <p14:tracePt t="367823" x="10383838" y="5114925"/>
          <p14:tracePt t="367826" x="10383838" y="5102225"/>
          <p14:tracePt t="367842" x="10383838" y="5087938"/>
          <p14:tracePt t="367867" x="10383838" y="5075238"/>
          <p14:tracePt t="367883" x="10396538" y="5062538"/>
          <p14:tracePt t="367890" x="10421938" y="5062538"/>
          <p14:tracePt t="367907" x="10461625" y="5037138"/>
          <p14:tracePt t="367916" x="10487025" y="5037138"/>
          <p14:tracePt t="367931" x="10487025" y="5024438"/>
          <p14:tracePt t="368003" x="10487025" y="5011738"/>
          <p14:tracePt t="368027" x="10487025" y="4997450"/>
          <p14:tracePt t="368035" x="10499725" y="4984750"/>
          <p14:tracePt t="368058" x="10499725" y="4972050"/>
          <p14:tracePt t="368875" x="10474325" y="4972050"/>
          <p14:tracePt t="368883" x="10461625" y="4984750"/>
          <p14:tracePt t="368890" x="10448925" y="4984750"/>
          <p14:tracePt t="368906" x="10383838" y="4984750"/>
          <p14:tracePt t="368922" x="10371138" y="4984750"/>
          <p14:tracePt t="369564" x="10383838" y="4984750"/>
          <p14:tracePt t="369595" x="10383838" y="4972050"/>
          <p14:tracePt t="369643" x="10396538" y="4972050"/>
          <p14:tracePt t="369651" x="10409238" y="4972050"/>
          <p14:tracePt t="369674" x="10421938" y="4972050"/>
          <p14:tracePt t="369723" x="10436225" y="4972050"/>
          <p14:tracePt t="369740" x="10448925" y="4972050"/>
          <p14:tracePt t="369778" x="10461625" y="4972050"/>
          <p14:tracePt t="369851" x="10474325" y="4972050"/>
          <p14:tracePt t="369883" x="10487025" y="4972050"/>
          <p14:tracePt t="369903" x="10499725" y="4972050"/>
          <p14:tracePt t="369909" x="10512425" y="4972050"/>
          <p14:tracePt t="370138" x="10526713" y="4972050"/>
          <p14:tracePt t="370160" x="10539413" y="4972050"/>
          <p14:tracePt t="370170" x="10539413" y="4984750"/>
          <p14:tracePt t="370435" x="10552113" y="4984750"/>
          <p14:tracePt t="370442" x="10564813" y="4984750"/>
          <p14:tracePt t="370459" x="10577513" y="4984750"/>
          <p14:tracePt t="370474" x="10590213" y="4984750"/>
          <p14:tracePt t="370487" x="10602913" y="4984750"/>
          <p14:tracePt t="370505" x="10615613" y="4984750"/>
          <p14:tracePt t="370508" x="10629900" y="4984750"/>
          <p14:tracePt t="370522" x="10655300" y="4997450"/>
          <p14:tracePt t="370539" x="10733088" y="5011738"/>
          <p14:tracePt t="370555" x="10796588" y="5011738"/>
          <p14:tracePt t="370572" x="10823575" y="5024438"/>
          <p14:tracePt t="370575" x="10874375" y="5024438"/>
          <p14:tracePt t="370588" x="10926763" y="5024438"/>
          <p14:tracePt t="370605" x="10939463" y="5024438"/>
          <p14:tracePt t="370623" x="10952163" y="5024438"/>
          <p14:tracePt t="371516" x="10964863" y="5024438"/>
          <p14:tracePt t="371531" x="10977563" y="5037138"/>
          <p14:tracePt t="371546" x="11004550" y="5037138"/>
          <p14:tracePt t="371651" x="11017250" y="5049838"/>
          <p14:tracePt t="371787" x="11029950" y="5049838"/>
          <p14:tracePt t="371794" x="11042650" y="5049838"/>
          <p14:tracePt t="371851" x="11055350" y="5049838"/>
          <p14:tracePt t="373051" x="11080750" y="5049838"/>
          <p14:tracePt t="373058" x="11120438" y="5049838"/>
          <p14:tracePt t="373071" x="11158538" y="5049838"/>
          <p14:tracePt t="373074" x="11210925" y="5049838"/>
          <p14:tracePt t="373087" x="11261725" y="5049838"/>
          <p14:tracePt t="373090" x="11326813" y="5049838"/>
          <p14:tracePt t="373104" x="11377613" y="5049838"/>
          <p14:tracePt t="373107" x="11455400" y="5049838"/>
          <p14:tracePt t="373121" x="11495088" y="5049838"/>
          <p14:tracePt t="373123" x="11520488" y="5049838"/>
          <p14:tracePt t="373137" x="11533188" y="5049838"/>
          <p14:tracePt t="373155" x="11545888" y="5049838"/>
          <p14:tracePt t="373379" x="11533188" y="5062538"/>
          <p14:tracePt t="373388" x="11520488" y="5075238"/>
          <p14:tracePt t="373396" x="11507788" y="5075238"/>
          <p14:tracePt t="373420" x="11430000" y="5102225"/>
          <p14:tracePt t="373437" x="11352213" y="5127625"/>
          <p14:tracePt t="373454" x="11236325" y="5140325"/>
          <p14:tracePt t="373471" x="11107738" y="5140325"/>
          <p14:tracePt t="373485" x="10939463" y="5153025"/>
          <p14:tracePt t="373502" x="10861675" y="5153025"/>
          <p14:tracePt t="373522" x="10552113" y="5165725"/>
          <p14:tracePt t="373538" x="10371138" y="5165725"/>
          <p14:tracePt t="373556" x="10293350" y="5165725"/>
          <p14:tracePt t="375715" x="10306050" y="5165725"/>
          <p14:tracePt t="375724" x="10345738" y="5165725"/>
          <p14:tracePt t="375731" x="10383838" y="5165725"/>
          <p14:tracePt t="375754" x="10693400" y="5205413"/>
          <p14:tracePt t="375770" x="10836275" y="5218113"/>
          <p14:tracePt t="375787" x="11145838" y="5268913"/>
          <p14:tracePt t="375803" x="11339513" y="5308600"/>
          <p14:tracePt t="375806" x="11520488" y="5334000"/>
          <p14:tracePt t="375821" x="11726863" y="5334000"/>
          <p14:tracePt t="375823" x="11895138" y="534670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疑似言語</a:t>
            </a:r>
          </a:p>
        </p:txBody>
      </p:sp>
      <p:sp>
        <p:nvSpPr>
          <p:cNvPr id="3" name="コンテンツ プレースホルダー 2"/>
          <p:cNvSpPr>
            <a:spLocks noGrp="1"/>
          </p:cNvSpPr>
          <p:nvPr>
            <p:ph idx="1"/>
          </p:nvPr>
        </p:nvSpPr>
        <p:spPr>
          <a:xfrm>
            <a:off x="261764" y="1500188"/>
            <a:ext cx="11593288" cy="488652"/>
          </a:xfrm>
        </p:spPr>
        <p:txBody>
          <a:bodyPr rtlCol="0">
            <a:normAutofit lnSpcReduction="10000"/>
          </a:bodyPr>
          <a:lstStyle/>
          <a:p>
            <a:pPr rtl="0"/>
            <a:r>
              <a:rPr lang="ja-JP" altLang="en-US" sz="2800" dirty="0">
                <a:latin typeface="Meiryo UI" panose="020B0604030504040204" pitchFamily="34" charset="-128"/>
                <a:ea typeface="Meiryo UI" panose="020B0604030504040204" pitchFamily="34" charset="-128"/>
              </a:rPr>
              <a:t>アルゴリズムやプログラムを記述する</a:t>
            </a:r>
          </a:p>
        </p:txBody>
      </p:sp>
      <p:pic>
        <p:nvPicPr>
          <p:cNvPr id="4" name="図 3">
            <a:extLst>
              <a:ext uri="{FF2B5EF4-FFF2-40B4-BE49-F238E27FC236}">
                <a16:creationId xmlns:a16="http://schemas.microsoft.com/office/drawing/2014/main" id="{740261A0-73DA-D4AE-8B73-C4F55ADD7F96}"/>
              </a:ext>
            </a:extLst>
          </p:cNvPr>
          <p:cNvPicPr>
            <a:picLocks noChangeAspect="1"/>
          </p:cNvPicPr>
          <p:nvPr/>
        </p:nvPicPr>
        <p:blipFill>
          <a:blip r:embed="rId4"/>
          <a:stretch>
            <a:fillRect/>
          </a:stretch>
        </p:blipFill>
        <p:spPr>
          <a:xfrm>
            <a:off x="333772" y="2015828"/>
            <a:ext cx="11521280" cy="4765972"/>
          </a:xfrm>
          <a:prstGeom prst="rect">
            <a:avLst/>
          </a:prstGeom>
        </p:spPr>
      </p:pic>
    </p:spTree>
    <p:custDataLst>
      <p:tags r:id="rId1"/>
    </p:custDataLst>
    <p:extLst>
      <p:ext uri="{BB962C8B-B14F-4D97-AF65-F5344CB8AC3E}">
        <p14:creationId xmlns:p14="http://schemas.microsoft.com/office/powerpoint/2010/main" val="1917223987"/>
      </p:ext>
    </p:extLst>
  </p:cSld>
  <p:clrMapOvr>
    <a:masterClrMapping/>
  </p:clrMapOvr>
  <mc:AlternateContent xmlns:mc="http://schemas.openxmlformats.org/markup-compatibility/2006" xmlns:p14="http://schemas.microsoft.com/office/powerpoint/2010/main">
    <mc:Choice Requires="p14">
      <p:transition spd="med" p14:dur="700" advTm="139293">
        <p:fade/>
      </p:transition>
    </mc:Choice>
    <mc:Fallback xmlns="">
      <p:transition spd="med" advTm="139293">
        <p:fade/>
      </p:transition>
    </mc:Fallback>
  </mc:AlternateContent>
  <p:extLst>
    <p:ext uri="{3A86A75C-4F4B-4683-9AE1-C65F6400EC91}">
      <p14:laserTraceLst xmlns:p14="http://schemas.microsoft.com/office/powerpoint/2010/main">
        <p14:tracePtLst>
          <p14:tracePt t="58351" x="12063413" y="1277938"/>
          <p14:tracePt t="58368" x="11985625" y="1277938"/>
          <p14:tracePt t="58383" x="11882438" y="1265238"/>
          <p14:tracePt t="58399" x="11766550" y="1252538"/>
          <p14:tracePt t="58416" x="11585575" y="1252538"/>
          <p14:tracePt t="58436" x="11377613" y="1239838"/>
          <p14:tracePt t="58439" x="11236325" y="1239838"/>
          <p14:tracePt t="58452" x="11068050" y="1239838"/>
          <p14:tracePt t="58454" x="10887075" y="1239838"/>
          <p14:tracePt t="58467" x="10615613" y="1239838"/>
          <p14:tracePt t="58468" x="10345738" y="1239838"/>
          <p14:tracePt t="58484" x="9634538" y="1330325"/>
          <p14:tracePt t="58500" x="9375775" y="1420813"/>
          <p14:tracePt t="58501" x="9221788" y="1458913"/>
          <p14:tracePt t="58517" x="9078913" y="1498600"/>
          <p14:tracePt t="58518" x="9040813" y="1511300"/>
          <p14:tracePt t="58533" x="9015413" y="1562100"/>
          <p14:tracePt t="58549" x="9091613" y="1601788"/>
          <p14:tracePt t="58566" x="9312275" y="1679575"/>
          <p14:tracePt t="58583" x="9840913" y="1730375"/>
          <p14:tracePt t="58600" x="9867900" y="1717675"/>
          <p14:tracePt t="58616" x="10396538" y="1717675"/>
          <p14:tracePt t="58633" x="11055350" y="1717675"/>
          <p14:tracePt t="58650" x="12126913" y="1782763"/>
          <p14:tracePt t="58945" x="11688763" y="1277938"/>
          <p14:tracePt t="58951" x="11442700" y="1277938"/>
          <p14:tracePt t="58968" x="10823575" y="1317625"/>
          <p14:tracePt t="58985" x="10202863" y="1368425"/>
          <p14:tracePt t="59002" x="9647238" y="1433513"/>
          <p14:tracePt t="59005" x="9428163" y="1446213"/>
          <p14:tracePt t="59019" x="9221788" y="1485900"/>
          <p14:tracePt t="59022" x="8988425" y="1524000"/>
          <p14:tracePt t="59035" x="8794750" y="1549400"/>
          <p14:tracePt t="59038" x="8523288" y="1589088"/>
          <p14:tracePt t="59053" x="8291513" y="1639888"/>
          <p14:tracePt t="59069" x="7685088" y="1730375"/>
          <p14:tracePt t="59086" x="7335838" y="1833563"/>
          <p14:tracePt t="59088" x="7051675" y="1911350"/>
          <p14:tracePt t="59102" x="6689725" y="2039938"/>
          <p14:tracePt t="59104" x="6380163" y="2117725"/>
          <p14:tracePt t="59118" x="6057900" y="2220913"/>
          <p14:tracePt t="59121" x="5799138" y="2324100"/>
          <p14:tracePt t="59135" x="5243513" y="2582863"/>
          <p14:tracePt t="59152" x="4687888" y="2816225"/>
          <p14:tracePt t="59168" x="4235450" y="2995613"/>
          <p14:tracePt t="59185" x="3887788" y="3151188"/>
          <p14:tracePt t="59202" x="3641725" y="3294063"/>
          <p14:tracePt t="59219" x="3525838" y="3397250"/>
          <p14:tracePt t="59222" x="3435350" y="3448050"/>
          <p14:tracePt t="59235" x="3344863" y="3538538"/>
          <p14:tracePt t="59238" x="3254375" y="3603625"/>
          <p14:tracePt t="59252" x="3163888" y="3681413"/>
          <p14:tracePt t="59254" x="3125788" y="3719513"/>
          <p14:tracePt t="59269" x="3022600" y="3822700"/>
          <p14:tracePt t="59287" x="2970213" y="3887788"/>
          <p14:tracePt t="59302" x="2944813" y="3925888"/>
          <p14:tracePt t="59304" x="2919413" y="3938588"/>
          <p14:tracePt t="59319" x="2906713" y="3951288"/>
          <p14:tracePt t="59322" x="2892425" y="3978275"/>
          <p14:tracePt t="59335" x="2854325" y="3990975"/>
          <p14:tracePt t="59337" x="2841625" y="4003675"/>
          <p14:tracePt t="59352" x="2763838" y="4029075"/>
          <p14:tracePt t="59369" x="2660650" y="4068763"/>
          <p14:tracePt t="59385" x="2582863" y="4094163"/>
          <p14:tracePt t="59402" x="2427288" y="4132263"/>
          <p14:tracePt t="59405" x="2389188" y="4159250"/>
          <p14:tracePt t="59418" x="2311400" y="4184650"/>
          <p14:tracePt t="59421" x="2273300" y="4197350"/>
          <p14:tracePt t="59433" x="2247900" y="4210050"/>
          <p14:tracePt t="59449" x="2182813" y="4235450"/>
          <p14:tracePt t="59467" x="2105025" y="4262438"/>
          <p14:tracePt t="59484" x="2079625" y="4287838"/>
          <p14:tracePt t="59500" x="2066925" y="4287838"/>
          <p14:tracePt t="59566" x="2054225" y="4287838"/>
          <p14:tracePt t="59582" x="2039938" y="4287838"/>
          <p14:tracePt t="59590" x="2027238" y="4287838"/>
          <p14:tracePt t="59791" x="2014538" y="4287838"/>
          <p14:tracePt t="59797" x="2001838" y="4287838"/>
          <p14:tracePt t="59806" x="1989138" y="4287838"/>
          <p14:tracePt t="59818" x="1976438" y="4287838"/>
          <p14:tracePt t="59821" x="1949450" y="4287838"/>
          <p14:tracePt t="60198" x="1936750" y="4287838"/>
          <p14:tracePt t="60206" x="1936750" y="4300538"/>
          <p14:tracePt t="60550" x="1911350" y="4300538"/>
          <p14:tracePt t="60558" x="1898650" y="4300538"/>
          <p14:tracePt t="60568" x="1885950" y="4300538"/>
          <p14:tracePt t="60585" x="1846263" y="4300538"/>
          <p14:tracePt t="60654" x="1833563" y="4300538"/>
          <p14:tracePt t="60670" x="1820863" y="4300538"/>
          <p14:tracePt t="60710" x="1808163" y="4300538"/>
          <p14:tracePt t="60874" x="1770063" y="4287838"/>
          <p14:tracePt t="60877" x="1755775" y="4287838"/>
          <p14:tracePt t="60884" x="1743075" y="4287838"/>
          <p14:tracePt t="60900" x="1730375" y="4287838"/>
          <p14:tracePt t="61182" x="1743075" y="4287838"/>
          <p14:tracePt t="61214" x="1743075" y="4275138"/>
          <p14:tracePt t="61221" x="1755775" y="4275138"/>
          <p14:tracePt t="61234" x="1770063" y="4275138"/>
          <p14:tracePt t="61237" x="1782763" y="4275138"/>
          <p14:tracePt t="61251" x="1795463" y="4275138"/>
          <p14:tracePt t="61254" x="1808163" y="4275138"/>
          <p14:tracePt t="61268" x="1820863" y="4275138"/>
          <p14:tracePt t="61270" x="1846263" y="4275138"/>
          <p14:tracePt t="61285" x="1873250" y="4275138"/>
          <p14:tracePt t="61303" x="1885950" y="4275138"/>
          <p14:tracePt t="61388" x="1898650" y="4275138"/>
          <p14:tracePt t="61396" x="1924050" y="4275138"/>
          <p14:tracePt t="61403" x="1936750" y="4275138"/>
          <p14:tracePt t="61415" x="1963738" y="4275138"/>
          <p14:tracePt t="61432" x="2001838" y="4287838"/>
          <p14:tracePt t="61448" x="2027238" y="4287838"/>
          <p14:tracePt t="61492" x="2039938" y="4287838"/>
          <p14:tracePt t="61508" x="2054225" y="4287838"/>
          <p14:tracePt t="61524" x="2066925" y="4300538"/>
          <p14:tracePt t="61533" x="2079625" y="4300538"/>
          <p14:tracePt t="61548" x="2105025" y="4313238"/>
          <p14:tracePt t="61564" x="2117725" y="4313238"/>
          <p14:tracePt t="61580" x="2130425" y="4313238"/>
          <p14:tracePt t="61587" x="2144713" y="4313238"/>
          <p14:tracePt t="61604" x="2144713" y="4325938"/>
          <p14:tracePt t="61855" x="2157413" y="4325938"/>
          <p14:tracePt t="61872" x="2170113" y="4325938"/>
          <p14:tracePt t="61887" x="2195513" y="4325938"/>
          <p14:tracePt t="61897" x="2208213" y="4313238"/>
          <p14:tracePt t="61904" x="2220913" y="4313238"/>
          <p14:tracePt t="61918" x="2233613" y="4325938"/>
          <p14:tracePt t="61921" x="2260600" y="4325938"/>
          <p14:tracePt t="61934" x="2298700" y="4340225"/>
          <p14:tracePt t="61937" x="2376488" y="4365625"/>
          <p14:tracePt t="61951" x="2505075" y="4403725"/>
          <p14:tracePt t="61967" x="2751138" y="4456113"/>
          <p14:tracePt t="61984" x="3009900" y="4468813"/>
          <p14:tracePt t="62001" x="3254375" y="4481513"/>
          <p14:tracePt t="62018" x="3332163" y="4481513"/>
          <p14:tracePt t="62034" x="3357563" y="4468813"/>
          <p14:tracePt t="62037" x="3357563" y="4443413"/>
          <p14:tracePt t="62053" x="3357563" y="4430713"/>
          <p14:tracePt t="62068" x="3357563" y="4416425"/>
          <p14:tracePt t="62070" x="3357563" y="4403725"/>
          <p14:tracePt t="62086" x="3357563" y="4391025"/>
          <p14:tracePt t="62278" x="3344863" y="4378325"/>
          <p14:tracePt t="62333" x="3344863" y="4365625"/>
          <p14:tracePt t="62462" x="3332163" y="4352925"/>
          <p14:tracePt t="62477" x="3319463" y="4340225"/>
          <p14:tracePt t="62484" x="3306763" y="4340225"/>
          <p14:tracePt t="62501" x="3294063" y="4325938"/>
          <p14:tracePt t="62517" x="3279775" y="4313238"/>
          <p14:tracePt t="62533" x="3267075" y="4313238"/>
          <p14:tracePt t="62998" x="3294063" y="4313238"/>
          <p14:tracePt t="63005" x="3294063" y="4325938"/>
          <p14:tracePt t="63017" x="3306763" y="4340225"/>
          <p14:tracePt t="63034" x="3397250" y="4340225"/>
          <p14:tracePt t="63037" x="3435350" y="4340225"/>
          <p14:tracePt t="63051" x="3500438" y="4340225"/>
          <p14:tracePt t="63053" x="3551238" y="4340225"/>
          <p14:tracePt t="63067" x="3641725" y="4313238"/>
          <p14:tracePt t="63070" x="3706813" y="4313238"/>
          <p14:tracePt t="63085" x="3887788" y="4340225"/>
          <p14:tracePt t="63102" x="3978275" y="4340225"/>
          <p14:tracePt t="63118" x="4041775" y="4340225"/>
          <p14:tracePt t="63121" x="4119563" y="4340225"/>
          <p14:tracePt t="63134" x="4146550" y="4340225"/>
          <p14:tracePt t="63137" x="4184650" y="4325938"/>
          <p14:tracePt t="63150" x="4184650" y="4313238"/>
          <p14:tracePt t="63153" x="4210050" y="4300538"/>
          <p14:tracePt t="63168" x="4210050" y="4287838"/>
          <p14:tracePt t="63190" x="4222750" y="4275138"/>
          <p14:tracePt t="63214" x="4235450" y="4275138"/>
          <p14:tracePt t="63222" x="4235450" y="4262438"/>
          <p14:tracePt t="63234" x="4249738" y="4262438"/>
          <p14:tracePt t="63278" x="4249738" y="4249738"/>
          <p14:tracePt t="63286" x="4249738" y="4235450"/>
          <p14:tracePt t="63815" x="4262438" y="4235450"/>
          <p14:tracePt t="63822" x="4275138" y="4235450"/>
          <p14:tracePt t="63834" x="4287838" y="4249738"/>
          <p14:tracePt t="63837" x="4313238" y="4249738"/>
          <p14:tracePt t="63853" x="4325938" y="4249738"/>
          <p14:tracePt t="63878" x="4340225" y="4249738"/>
          <p14:tracePt t="63885" x="4352925" y="4262438"/>
          <p14:tracePt t="63901" x="4365625" y="4262438"/>
          <p14:tracePt t="63904" x="4378325" y="4275138"/>
          <p14:tracePt t="63918" x="4391025" y="4275138"/>
          <p14:tracePt t="63934" x="4416425" y="4275138"/>
          <p14:tracePt t="63937" x="4443413" y="4287838"/>
          <p14:tracePt t="63953" x="4456113" y="4300538"/>
          <p14:tracePt t="63968" x="4481513" y="4300538"/>
          <p14:tracePt t="63984" x="4506913" y="4313238"/>
          <p14:tracePt t="64001" x="4519613" y="4313238"/>
          <p14:tracePt t="64018" x="4546600" y="4313238"/>
          <p14:tracePt t="64046" x="4559300" y="4325938"/>
          <p14:tracePt t="64062" x="4584700" y="4340225"/>
          <p14:tracePt t="64078" x="4610100" y="4340225"/>
          <p14:tracePt t="64085" x="4624388" y="4340225"/>
          <p14:tracePt t="64102" x="4687888" y="4352925"/>
          <p14:tracePt t="64119" x="4752975" y="4352925"/>
          <p14:tracePt t="64134" x="4791075" y="4365625"/>
          <p14:tracePt t="64137" x="4818063" y="4365625"/>
          <p14:tracePt t="64152" x="4843463" y="4378325"/>
          <p14:tracePt t="64155" x="4868863" y="4378325"/>
          <p14:tracePt t="64167" x="4894263" y="4378325"/>
          <p14:tracePt t="64170" x="4908550" y="4378325"/>
          <p14:tracePt t="64184" x="4946650" y="4378325"/>
          <p14:tracePt t="64201" x="4997450" y="4378325"/>
          <p14:tracePt t="64217" x="5049838" y="4378325"/>
          <p14:tracePt t="64234" x="5114925" y="4378325"/>
          <p14:tracePt t="64238" x="5140325" y="4378325"/>
          <p14:tracePt t="64251" x="5165725" y="4378325"/>
          <p14:tracePt t="64255" x="5192713" y="4378325"/>
          <p14:tracePt t="64268" x="5218113" y="4378325"/>
          <p14:tracePt t="64271" x="5230813" y="4378325"/>
          <p14:tracePt t="64286" x="5281613" y="4365625"/>
          <p14:tracePt t="64302" x="5308600" y="4352925"/>
          <p14:tracePt t="64320" x="5334000" y="4340225"/>
          <p14:tracePt t="64334" x="5346700" y="4340225"/>
          <p14:tracePt t="64337" x="5346700" y="4325938"/>
          <p14:tracePt t="64351" x="5359400" y="4325938"/>
          <p14:tracePt t="66607" x="5386388" y="4325938"/>
          <p14:tracePt t="66613" x="5399088" y="4325938"/>
          <p14:tracePt t="66622" x="5411788" y="4325938"/>
          <p14:tracePt t="66633" x="5437188" y="4325938"/>
          <p14:tracePt t="66650" x="5580063" y="4300538"/>
          <p14:tracePt t="66653" x="5670550" y="4300538"/>
          <p14:tracePt t="66666" x="5734050" y="4287838"/>
          <p14:tracePt t="66669" x="5824538" y="4275138"/>
          <p14:tracePt t="66683" x="5915025" y="4275138"/>
          <p14:tracePt t="66686" x="6018213" y="4262438"/>
          <p14:tracePt t="66700" x="6096000" y="4262438"/>
          <p14:tracePt t="66703" x="6199188" y="4262438"/>
          <p14:tracePt t="66717" x="6289675" y="4262438"/>
          <p14:tracePt t="66734" x="6354763" y="4262438"/>
          <p14:tracePt t="66750" x="6367463" y="4275138"/>
          <p14:tracePt t="66752" x="6380163" y="4275138"/>
          <p14:tracePt t="66766" x="6405563" y="4275138"/>
          <p14:tracePt t="66783" x="6418263" y="4275138"/>
          <p14:tracePt t="66799" x="6483350" y="4275138"/>
          <p14:tracePt t="66816" x="6561138" y="4275138"/>
          <p14:tracePt t="66833" x="6651625" y="4275138"/>
          <p14:tracePt t="66849" x="6742113" y="4287838"/>
          <p14:tracePt t="66866" x="6832600" y="4300538"/>
          <p14:tracePt t="66869" x="6883400" y="4313238"/>
          <p14:tracePt t="66885" x="6935788" y="4313238"/>
          <p14:tracePt t="66900" x="7013575" y="4313238"/>
          <p14:tracePt t="66902" x="7116763" y="4313238"/>
          <p14:tracePt t="66917" x="7310438" y="4313238"/>
          <p14:tracePt t="66934" x="7464425" y="4287838"/>
          <p14:tracePt t="66949" x="7529513" y="4275138"/>
          <p14:tracePt t="66952" x="7594600" y="4249738"/>
          <p14:tracePt t="66967" x="7632700" y="4235450"/>
          <p14:tracePt t="66970" x="7685088" y="4210050"/>
          <p14:tracePt t="66983" x="7697788" y="4210050"/>
          <p14:tracePt t="66985" x="7710488" y="4197350"/>
          <p14:tracePt t="67000" x="7723188" y="4197350"/>
          <p14:tracePt t="67021" x="7735888" y="4197350"/>
          <p14:tracePt t="67037" x="7748588" y="4197350"/>
          <p14:tracePt t="67050" x="7775575" y="4184650"/>
          <p14:tracePt t="67067" x="7851775" y="4184650"/>
          <p14:tracePt t="67069" x="7904163" y="4184650"/>
          <p14:tracePt t="67083" x="7929563" y="4184650"/>
          <p14:tracePt t="67086" x="7981950" y="4171950"/>
          <p14:tracePt t="67102" x="8072438" y="4159250"/>
          <p14:tracePt t="67117" x="8135938" y="4159250"/>
          <p14:tracePt t="67134" x="8213725" y="4159250"/>
          <p14:tracePt t="67151" x="8240713" y="4159250"/>
          <p14:tracePt t="67168" x="8253413" y="4159250"/>
          <p14:tracePt t="68766" x="8266113" y="4159250"/>
          <p14:tracePt t="68773" x="8291513" y="4159250"/>
          <p14:tracePt t="68783" x="8316913" y="4171950"/>
          <p14:tracePt t="68799" x="8394700" y="4197350"/>
          <p14:tracePt t="68816" x="8459788" y="4197350"/>
          <p14:tracePt t="68832" x="8497888" y="4197350"/>
          <p14:tracePt t="69030" x="8510588" y="4197350"/>
          <p14:tracePt t="69046" x="8523288" y="4197350"/>
          <p14:tracePt t="69054" x="8550275" y="4197350"/>
          <p14:tracePt t="69069" x="8562975" y="4197350"/>
          <p14:tracePt t="69774" x="8575675" y="4197350"/>
          <p14:tracePt t="69790" x="8588375" y="4197350"/>
          <p14:tracePt t="69800" x="8613775" y="4197350"/>
          <p14:tracePt t="69808" x="8628063" y="4197350"/>
          <p14:tracePt t="69815" x="8653463" y="4197350"/>
          <p14:tracePt t="69832" x="8704263" y="4197350"/>
          <p14:tracePt t="69849" x="8731250" y="4197350"/>
          <p14:tracePt t="69866" x="8769350" y="4210050"/>
          <p14:tracePt t="70904" x="8769350" y="4222750"/>
          <p14:tracePt t="71438" x="8782050" y="4222750"/>
          <p14:tracePt t="71445" x="8794750" y="4222750"/>
          <p14:tracePt t="71470" x="8807450" y="4222750"/>
          <p14:tracePt t="71478" x="8834438" y="4222750"/>
          <p14:tracePt t="71485" x="8847138" y="4222750"/>
          <p14:tracePt t="71501" x="8872538" y="4222750"/>
          <p14:tracePt t="71564" x="8885238" y="4222750"/>
          <p14:tracePt t="71571" x="8897938" y="4222750"/>
          <p14:tracePt t="71580" x="8912225" y="4222750"/>
          <p14:tracePt t="71596" x="8924925" y="4222750"/>
          <p14:tracePt t="71597" x="8937625" y="4222750"/>
          <p14:tracePt t="71613" x="8963025" y="4222750"/>
          <p14:tracePt t="71629" x="8975725" y="4222750"/>
          <p14:tracePt t="71647" x="8988425" y="4235450"/>
          <p14:tracePt t="71677" x="9002713" y="4235450"/>
          <p14:tracePt t="71693" x="9015413" y="4235450"/>
          <p14:tracePt t="71708" x="9040813" y="4235450"/>
          <p14:tracePt t="71725" x="9053513" y="4235450"/>
          <p14:tracePt t="71732" x="9078913" y="4235450"/>
          <p14:tracePt t="71747" x="9091613" y="4235450"/>
          <p14:tracePt t="71748" x="9105900" y="4235450"/>
          <p14:tracePt t="71764" x="9131300" y="4249738"/>
          <p14:tracePt t="71780" x="9144000" y="4249738"/>
          <p14:tracePt t="71782" x="9156700" y="4249738"/>
          <p14:tracePt t="71796" x="9169400" y="4249738"/>
          <p14:tracePt t="71798" x="9182100" y="4249738"/>
          <p14:tracePt t="71813" x="9234488" y="4249738"/>
          <p14:tracePt t="71830" x="9285288" y="4262438"/>
          <p14:tracePt t="71847" x="9363075" y="4262438"/>
          <p14:tracePt t="71863" x="9505950" y="4262438"/>
          <p14:tracePt t="71880" x="9647238" y="4249738"/>
          <p14:tracePt t="71897" x="9737725" y="4235450"/>
          <p14:tracePt t="71913" x="9764713" y="4222750"/>
          <p14:tracePt t="71930" x="9764713" y="4197350"/>
          <p14:tracePt t="71948" x="9674225" y="4197350"/>
          <p14:tracePt t="71964" x="9428163" y="4235450"/>
          <p14:tracePt t="71980" x="9375775" y="4235450"/>
          <p14:tracePt t="72333" x="9375775" y="4222750"/>
          <p14:tracePt t="72341" x="9390063" y="4222750"/>
          <p14:tracePt t="72350" x="9390063" y="4210050"/>
          <p14:tracePt t="72366" x="9466263" y="4210050"/>
          <p14:tracePt t="72381" x="9480550" y="4210050"/>
          <p14:tracePt t="72384" x="9493250" y="4210050"/>
          <p14:tracePt t="72399" x="9518650" y="4210050"/>
          <p14:tracePt t="72402" x="9531350" y="4210050"/>
          <p14:tracePt t="72416" x="9569450" y="4210050"/>
          <p14:tracePt t="72429" x="9659938" y="4197350"/>
          <p14:tracePt t="72445" x="9777413" y="4197350"/>
          <p14:tracePt t="72463" x="9918700" y="4197350"/>
          <p14:tracePt t="72479" x="10086975" y="4197350"/>
          <p14:tracePt t="72496" x="10267950" y="4197350"/>
          <p14:tracePt t="72512" x="10331450" y="4197350"/>
          <p14:tracePt t="72529" x="10487025" y="4197350"/>
          <p14:tracePt t="72546" x="10655300" y="4197350"/>
          <p14:tracePt t="72549" x="10733088" y="4197350"/>
          <p14:tracePt t="72565" x="10939463" y="4197350"/>
          <p14:tracePt t="72581" x="11029950" y="4197350"/>
          <p14:tracePt t="72583" x="11171238" y="4210050"/>
          <p14:tracePt t="72597" x="11314113" y="4210050"/>
          <p14:tracePt t="72599" x="11482388" y="4210050"/>
          <p14:tracePt t="72614" x="11636375" y="4235450"/>
          <p14:tracePt t="72616" x="11817350" y="4249738"/>
          <p14:tracePt t="72630" x="12166600" y="4275138"/>
          <p14:tracePt t="120467" x="11545888" y="5656263"/>
          <p14:tracePt t="120475" x="11158538" y="5734050"/>
          <p14:tracePt t="120483" x="10809288" y="5837238"/>
          <p14:tracePt t="120500" x="10655300" y="5915025"/>
          <p14:tracePt t="120501" x="10539413" y="5967413"/>
          <p14:tracePt t="120517" x="10526713" y="5992813"/>
          <p14:tracePt t="120533" x="10642600" y="6030913"/>
          <p14:tracePt t="120550" x="10693400" y="6043613"/>
          <p14:tracePt t="120716" x="10706100" y="6018213"/>
          <p14:tracePt t="120731" x="10720388" y="6005513"/>
          <p14:tracePt t="120747" x="10720388" y="5992813"/>
          <p14:tracePt t="120764" x="10720388" y="5967413"/>
          <p14:tracePt t="120779" x="10693400" y="5954713"/>
          <p14:tracePt t="120795" x="10668000" y="5940425"/>
          <p14:tracePt t="120804" x="10602913" y="5927725"/>
          <p14:tracePt t="120817" x="10590213" y="5927725"/>
          <p14:tracePt t="120833" x="10590213" y="5889625"/>
          <p14:tracePt t="120850" x="10526713" y="5849938"/>
          <p14:tracePt t="120851" x="10461625" y="5824538"/>
          <p14:tracePt t="120867" x="10421938" y="5811838"/>
          <p14:tracePt t="120868" x="10358438" y="5786438"/>
          <p14:tracePt t="120884" x="10306050" y="5773738"/>
          <p14:tracePt t="120886" x="10228263" y="5759450"/>
          <p14:tracePt t="120900" x="10190163" y="5746750"/>
          <p14:tracePt t="120902" x="10125075" y="5734050"/>
          <p14:tracePt t="120916" x="10009188" y="5708650"/>
          <p14:tracePt t="120933" x="9918700" y="5683250"/>
          <p14:tracePt t="120950" x="9815513" y="5656263"/>
          <p14:tracePt t="120966" x="9686925" y="5656263"/>
          <p14:tracePt t="120983" x="9518650" y="5618163"/>
          <p14:tracePt t="121000" x="9324975" y="5605463"/>
          <p14:tracePt t="121016" x="9118600" y="5580063"/>
          <p14:tracePt t="121033" x="8950325" y="5565775"/>
          <p14:tracePt t="121050" x="8847138" y="5565775"/>
          <p14:tracePt t="121052" x="8756650" y="5553075"/>
          <p14:tracePt t="121068" x="8575675" y="5527675"/>
          <p14:tracePt t="121084" x="8382000" y="5502275"/>
          <p14:tracePt t="121101" x="8175625" y="5475288"/>
          <p14:tracePt t="121117" x="7891463" y="5437188"/>
          <p14:tracePt t="121134" x="7581900" y="5424488"/>
          <p14:tracePt t="121150" x="7219950" y="5424488"/>
          <p14:tracePt t="121167" x="6883400" y="5424488"/>
          <p14:tracePt t="121184" x="6561138" y="5449888"/>
          <p14:tracePt t="121200" x="6211888" y="5475288"/>
          <p14:tracePt t="121217" x="6057900" y="5489575"/>
          <p14:tracePt t="121233" x="5656263" y="5514975"/>
          <p14:tracePt t="121250" x="5295900" y="5527675"/>
          <p14:tracePt t="121266" x="4972050" y="5540375"/>
          <p14:tracePt t="121283" x="4675188" y="5580063"/>
          <p14:tracePt t="121299" x="4391025" y="5592763"/>
          <p14:tracePt t="121300" x="4249738" y="5605463"/>
          <p14:tracePt t="121317" x="4081463" y="5618163"/>
          <p14:tracePt t="121333" x="3965575" y="5630863"/>
          <p14:tracePt t="121351" x="3887788" y="5643563"/>
          <p14:tracePt t="121367" x="3784600" y="5670550"/>
          <p14:tracePt t="121383" x="3706813" y="5683250"/>
          <p14:tracePt t="121400" x="3654425" y="5721350"/>
          <p14:tracePt t="121417" x="3590925" y="5734050"/>
          <p14:tracePt t="121433" x="3563938" y="5746750"/>
          <p14:tracePt t="121460" x="3563938" y="5759450"/>
          <p14:tracePt t="121468" x="3551238" y="5773738"/>
          <p14:tracePt t="121484" x="3538538" y="5773738"/>
          <p14:tracePt t="121501" x="3525838" y="5786438"/>
          <p14:tracePt t="121502" x="3513138" y="5786438"/>
          <p14:tracePt t="121517" x="3435350" y="5824538"/>
          <p14:tracePt t="121533" x="3319463" y="5849938"/>
          <p14:tracePt t="121550" x="3216275" y="5889625"/>
          <p14:tracePt t="121567" x="3138488" y="5927725"/>
          <p14:tracePt t="121584" x="3113088" y="5940425"/>
          <p14:tracePt t="121600" x="3086100" y="5954713"/>
          <p14:tracePt t="121617" x="3060700" y="5967413"/>
          <p14:tracePt t="121634" x="3009900" y="5980113"/>
          <p14:tracePt t="121650" x="2932113" y="6005513"/>
          <p14:tracePt t="121652" x="2867025" y="6005513"/>
          <p14:tracePt t="121666" x="2828925" y="6018213"/>
          <p14:tracePt t="121685" x="2751138" y="6018213"/>
          <p14:tracePt t="121701" x="2725738" y="6018213"/>
          <p14:tracePt t="121747" x="2711450" y="6018213"/>
          <p14:tracePt t="121755" x="2686050" y="6018213"/>
          <p14:tracePt t="121766" x="2660650" y="6018213"/>
          <p14:tracePt t="121783" x="2595563" y="6018213"/>
          <p14:tracePt t="121799" x="2557463" y="6018213"/>
          <p14:tracePt t="121816" x="2532063" y="6018213"/>
          <p14:tracePt t="121851" x="2517775" y="6018213"/>
          <p14:tracePt t="121859" x="2505075" y="6018213"/>
          <p14:tracePt t="121867" x="2492375" y="6018213"/>
          <p14:tracePt t="121883" x="2479675" y="6018213"/>
          <p14:tracePt t="121884" x="2466975" y="6030913"/>
          <p14:tracePt t="121899" x="2454275" y="6030913"/>
          <p14:tracePt t="121900" x="2427288" y="6043613"/>
          <p14:tracePt t="121916" x="2401888" y="6043613"/>
          <p14:tracePt t="121933" x="2389188" y="6043613"/>
          <p14:tracePt t="121949" x="2376488" y="6043613"/>
          <p14:tracePt t="121971" x="2363788" y="6043613"/>
          <p14:tracePt t="121983" x="2351088" y="6043613"/>
          <p14:tracePt t="122000" x="2311400" y="6057900"/>
          <p14:tracePt t="122016" x="2273300" y="6057900"/>
          <p14:tracePt t="122033" x="2220913" y="6057900"/>
          <p14:tracePt t="122050" x="2208213" y="6057900"/>
          <p14:tracePt t="122091" x="2195513" y="6057900"/>
          <p14:tracePt t="122100" x="2182813" y="6057900"/>
          <p14:tracePt t="122116" x="2170113" y="6057900"/>
          <p14:tracePt t="122195" x="2157413" y="6057900"/>
          <p14:tracePt t="122203" x="2144713" y="6057900"/>
          <p14:tracePt t="122211" x="2130425" y="6057900"/>
          <p14:tracePt t="122233" x="2092325" y="6043613"/>
          <p14:tracePt t="122249" x="2054225" y="6043613"/>
          <p14:tracePt t="122266" x="2014538" y="6043613"/>
          <p14:tracePt t="122283" x="2001838" y="6043613"/>
          <p14:tracePt t="122333" x="1989138" y="6043613"/>
          <p14:tracePt t="122339" x="1963738" y="6043613"/>
          <p14:tracePt t="122350" x="1949450" y="6043613"/>
          <p14:tracePt t="122366" x="1924050" y="6030913"/>
          <p14:tracePt t="122396" x="1911350" y="6030913"/>
          <p14:tracePt t="122427" x="1898650" y="6018213"/>
          <p14:tracePt t="122437" x="1885950" y="6005513"/>
          <p14:tracePt t="122460" x="1873250" y="6005513"/>
          <p14:tracePt t="122884" x="1898650" y="6005513"/>
          <p14:tracePt t="122891" x="1911350" y="6005513"/>
          <p14:tracePt t="122900" x="1936750" y="6005513"/>
          <p14:tracePt t="122917" x="1963738" y="6005513"/>
          <p14:tracePt t="122917" x="2001838" y="6005513"/>
          <p14:tracePt t="122932" x="2066925" y="6005513"/>
          <p14:tracePt t="122949" x="2144713" y="6005513"/>
          <p14:tracePt t="122967" x="2170113" y="6005513"/>
          <p14:tracePt t="122983" x="2182813" y="6005513"/>
          <p14:tracePt t="123000" x="2195513" y="6005513"/>
          <p14:tracePt t="123060" x="2208213" y="6005513"/>
          <p14:tracePt t="123076" x="2208213" y="5992813"/>
          <p14:tracePt t="123092" x="2220913" y="5992813"/>
          <p14:tracePt t="123101" x="2233613" y="5992813"/>
          <p14:tracePt t="123117" x="2247900" y="5992813"/>
          <p14:tracePt t="123124" x="2260600" y="5980113"/>
          <p14:tracePt t="123140" x="2273300" y="5980113"/>
          <p14:tracePt t="123503" x="2286000" y="5980113"/>
          <p14:tracePt t="123520" x="2298700" y="5980113"/>
          <p14:tracePt t="123537" x="2324100" y="5980113"/>
          <p14:tracePt t="123552" x="2338388" y="5980113"/>
          <p14:tracePt t="123568" x="2351088" y="5980113"/>
          <p14:tracePt t="123577" x="2363788" y="5980113"/>
          <p14:tracePt t="123585" x="2389188" y="5980113"/>
          <p14:tracePt t="123603" x="2414588" y="5980113"/>
          <p14:tracePt t="123606" x="2427288" y="5980113"/>
          <p14:tracePt t="123619" x="2441575" y="5980113"/>
          <p14:tracePt t="123622" x="2454275" y="5980113"/>
          <p14:tracePt t="123637" x="2505075" y="5980113"/>
          <p14:tracePt t="123653" x="2544763" y="5980113"/>
          <p14:tracePt t="123670" x="2647950" y="5980113"/>
          <p14:tracePt t="123686" x="2776538" y="5980113"/>
          <p14:tracePt t="123703" x="2828925" y="5980113"/>
          <p14:tracePt t="123706" x="2879725" y="5980113"/>
          <p14:tracePt t="123719" x="2970213" y="5980113"/>
          <p14:tracePt t="123735" x="2982913" y="5980113"/>
          <p14:tracePt t="123740" x="3009900" y="5980113"/>
          <p14:tracePt t="123743" x="3022600" y="5980113"/>
          <p14:tracePt t="123773" x="3035300" y="5980113"/>
          <p14:tracePt t="123803" x="3048000" y="5980113"/>
          <p14:tracePt t="123811" x="3073400" y="5967413"/>
          <p14:tracePt t="123819" x="3086100" y="5967413"/>
          <p14:tracePt t="123832" x="3113088" y="5967413"/>
          <p14:tracePt t="123849" x="3163888" y="5967413"/>
          <p14:tracePt t="123866" x="3228975" y="5967413"/>
          <p14:tracePt t="123882" x="3306763" y="5967413"/>
          <p14:tracePt t="123883" x="3332163" y="5967413"/>
          <p14:tracePt t="123899" x="3357563" y="5967413"/>
          <p14:tracePt t="123916" x="3370263" y="5967413"/>
          <p14:tracePt t="124276" x="3370263" y="5954713"/>
          <p14:tracePt t="124390" x="3370263" y="5940425"/>
          <p14:tracePt t="124919" x="3384550" y="5954713"/>
          <p14:tracePt t="124925" x="3397250" y="5967413"/>
          <p14:tracePt t="124937" x="3409950" y="5980113"/>
          <p14:tracePt t="124951" x="3460750" y="6005513"/>
          <p14:tracePt t="124968" x="3538538" y="6043613"/>
          <p14:tracePt t="124984" x="3681413" y="6096000"/>
          <p14:tracePt t="125002" x="3784600" y="6108700"/>
          <p14:tracePt t="125005" x="3835400" y="6121400"/>
          <p14:tracePt t="125018" x="3900488" y="6121400"/>
          <p14:tracePt t="125035" x="3965575" y="6121400"/>
          <p14:tracePt t="125038" x="4016375" y="6121400"/>
          <p14:tracePt t="125051" x="4056063" y="6121400"/>
          <p14:tracePt t="125054" x="4094163" y="6121400"/>
          <p14:tracePt t="125069" x="4184650" y="6121400"/>
          <p14:tracePt t="125086" x="4287838" y="6121400"/>
          <p14:tracePt t="125102" x="4352925" y="6121400"/>
          <p14:tracePt t="125118" x="4365625" y="6121400"/>
          <p14:tracePt t="125120" x="4378325" y="6121400"/>
          <p14:tracePt t="125135" x="4403725" y="6108700"/>
          <p14:tracePt t="125152" x="4416425" y="6108700"/>
          <p14:tracePt t="125168" x="4443413" y="6096000"/>
          <p14:tracePt t="125186" x="4456113" y="6083300"/>
          <p14:tracePt t="125189" x="4468813" y="6083300"/>
          <p14:tracePt t="125201" x="4481513" y="6070600"/>
          <p14:tracePt t="125217" x="4494213" y="6057900"/>
          <p14:tracePt t="125233" x="4519613" y="6043613"/>
          <p14:tracePt t="125250" x="4546600" y="6030913"/>
          <p14:tracePt t="125267" x="4559300" y="6018213"/>
          <p14:tracePt t="125286" x="4559300" y="6005513"/>
          <p14:tracePt t="125302" x="4559300" y="5992813"/>
          <p14:tracePt t="125317" x="4559300" y="5980113"/>
          <p14:tracePt t="125320" x="4546600" y="5980113"/>
          <p14:tracePt t="125334" x="4533900" y="5954713"/>
          <p14:tracePt t="125350" x="4506913" y="5940425"/>
          <p14:tracePt t="126070" x="4506913" y="5954713"/>
          <p14:tracePt t="126173" x="4519613" y="5954713"/>
          <p14:tracePt t="126430" x="4533900" y="5967413"/>
          <p14:tracePt t="126437" x="4546600" y="5967413"/>
          <p14:tracePt t="126453" x="4559300" y="5967413"/>
          <p14:tracePt t="126468" x="4572000" y="5967413"/>
          <p14:tracePt t="126470" x="4584700" y="5967413"/>
          <p14:tracePt t="126486" x="4597400" y="5980113"/>
          <p14:tracePt t="126503" x="4610100" y="5992813"/>
          <p14:tracePt t="126518" x="4624388" y="5992813"/>
          <p14:tracePt t="126521" x="4624388" y="6005513"/>
          <p14:tracePt t="126536" x="4637088" y="6005513"/>
          <p14:tracePt t="126551" x="4649788" y="6005513"/>
          <p14:tracePt t="126569" x="4675188" y="6005513"/>
          <p14:tracePt t="126585" x="4687888" y="6018213"/>
          <p14:tracePt t="126603" x="4727575" y="6018213"/>
          <p14:tracePt t="126606" x="4740275" y="6018213"/>
          <p14:tracePt t="126618" x="4791075" y="6030913"/>
          <p14:tracePt t="126622" x="4830763" y="6043613"/>
          <p14:tracePt t="126635" x="4881563" y="6043613"/>
          <p14:tracePt t="126638" x="4959350" y="6057900"/>
          <p14:tracePt t="126651" x="5049838" y="6057900"/>
          <p14:tracePt t="126654" x="5114925" y="6057900"/>
          <p14:tracePt t="126668" x="5218113" y="6057900"/>
          <p14:tracePt t="126671" x="5308600" y="6057900"/>
          <p14:tracePt t="126686" x="5489575" y="6070600"/>
          <p14:tracePt t="126703" x="5580063" y="6070600"/>
          <p14:tracePt t="126837" x="5592763" y="6070600"/>
          <p14:tracePt t="126893" x="5605463" y="6070600"/>
          <p14:tracePt t="126902" x="5605463" y="6057900"/>
          <p14:tracePt t="126918" x="5618163" y="6043613"/>
          <p14:tracePt t="126920" x="5630863" y="6043613"/>
          <p14:tracePt t="126935" x="5656263" y="6030913"/>
          <p14:tracePt t="126952" x="5670550" y="6005513"/>
          <p14:tracePt t="127552" x="5670550" y="6018213"/>
          <p14:tracePt t="127560" x="5683250" y="6030913"/>
          <p14:tracePt t="127566" x="5695950" y="6043613"/>
          <p14:tracePt t="127585" x="5811838" y="6096000"/>
          <p14:tracePt t="127602" x="5864225" y="6108700"/>
          <p14:tracePt t="127606" x="5940425" y="6134100"/>
          <p14:tracePt t="127618" x="6030913" y="6148388"/>
          <p14:tracePt t="127621" x="6121400" y="6148388"/>
          <p14:tracePt t="127635" x="6211888" y="6161088"/>
          <p14:tracePt t="127638" x="6315075" y="6161088"/>
          <p14:tracePt t="127651" x="6392863" y="6161088"/>
          <p14:tracePt t="127654" x="6496050" y="6161088"/>
          <p14:tracePt t="127668" x="6561138" y="6161088"/>
          <p14:tracePt t="127671" x="6626225" y="6161088"/>
          <p14:tracePt t="127686" x="6716713" y="6161088"/>
          <p14:tracePt t="127702" x="6742113" y="6148388"/>
          <p14:tracePt t="127719" x="6754813" y="6148388"/>
          <p14:tracePt t="127735" x="6780213" y="6121400"/>
          <p14:tracePt t="127752" x="6792913" y="6108700"/>
          <p14:tracePt t="127768" x="6805613" y="6096000"/>
          <p14:tracePt t="127783" x="6805613" y="6083300"/>
          <p14:tracePt t="127800" x="6805613" y="6070600"/>
          <p14:tracePt t="127816" x="6819900" y="6057900"/>
          <p14:tracePt t="127845" x="6819900" y="6043613"/>
          <p14:tracePt t="127861" x="6832600" y="6030913"/>
          <p14:tracePt t="127868" x="6832600" y="6018213"/>
          <p14:tracePt t="127882" x="6832600" y="6005513"/>
          <p14:tracePt t="128159" x="6845300" y="6005513"/>
          <p14:tracePt t="128230" x="6858000" y="6005513"/>
          <p14:tracePt t="128246" x="6870700" y="6005513"/>
          <p14:tracePt t="128494" x="6883400" y="6005513"/>
          <p14:tracePt t="128502" x="6896100" y="6005513"/>
          <p14:tracePt t="128520" x="6910388" y="6005513"/>
          <p14:tracePt t="128534" x="6923088" y="6005513"/>
          <p14:tracePt t="128549" x="6935788" y="6005513"/>
          <p14:tracePt t="128551" x="6948488" y="6005513"/>
          <p14:tracePt t="128613" x="6961188" y="6005513"/>
          <p14:tracePt t="128638" x="6973888" y="6005513"/>
          <p14:tracePt t="128863" x="6986588" y="6005513"/>
          <p14:tracePt t="128870" x="6999288" y="6005513"/>
          <p14:tracePt t="128886" x="6999288" y="6018213"/>
          <p14:tracePt t="128935" x="7013575" y="6018213"/>
          <p14:tracePt t="128941" x="7013575" y="6030913"/>
          <p14:tracePt t="128957" x="7038975" y="6043613"/>
          <p14:tracePt t="128967" x="7064375" y="6057900"/>
          <p14:tracePt t="128983" x="7089775" y="6070600"/>
          <p14:tracePt t="128999" x="7129463" y="6096000"/>
          <p14:tracePt t="129016" x="7167563" y="6121400"/>
          <p14:tracePt t="129033" x="7219950" y="6134100"/>
          <p14:tracePt t="129049" x="7258050" y="6148388"/>
          <p14:tracePt t="129066" x="7310438" y="6161088"/>
          <p14:tracePt t="129069" x="7323138" y="6161088"/>
          <p14:tracePt t="129083" x="7335838" y="6161088"/>
          <p14:tracePt t="129086" x="7361238" y="6161088"/>
          <p14:tracePt t="129101" x="7373938" y="6161088"/>
          <p14:tracePt t="129117" x="7400925" y="6161088"/>
          <p14:tracePt t="129135" x="7413625" y="6161088"/>
          <p14:tracePt t="129137" x="7426325" y="6161088"/>
          <p14:tracePt t="129151" x="7451725" y="6148388"/>
          <p14:tracePt t="129154" x="7478713" y="6148388"/>
          <p14:tracePt t="129167" x="7516813" y="6134100"/>
          <p14:tracePt t="129170" x="7581900" y="6134100"/>
          <p14:tracePt t="129184" x="7658100" y="6134100"/>
          <p14:tracePt t="129201" x="7710488" y="6121400"/>
          <p14:tracePt t="129218" x="7761288" y="6108700"/>
          <p14:tracePt t="129222" x="7775575" y="6108700"/>
          <p14:tracePt t="129246" x="7800975" y="6108700"/>
          <p14:tracePt t="132467" x="7788275" y="6108700"/>
          <p14:tracePt t="132491" x="7775575" y="6121400"/>
          <p14:tracePt t="132500" x="7761288" y="6121400"/>
          <p14:tracePt t="132507" x="7735888" y="6134100"/>
          <p14:tracePt t="132516" x="7723188" y="6148388"/>
          <p14:tracePt t="132530" x="7710488" y="6148388"/>
          <p14:tracePt t="132547" x="7672388" y="6161088"/>
          <p14:tracePt t="132565" x="7658100" y="6173788"/>
          <p14:tracePt t="132581" x="7632700" y="6173788"/>
          <p14:tracePt t="132604" x="7620000" y="6173788"/>
          <p14:tracePt t="133615" x="7607300" y="6173788"/>
          <p14:tracePt t="133621" x="7607300" y="6186488"/>
          <p14:tracePt t="133662" x="7594600" y="6186488"/>
          <p14:tracePt t="136975" x="7607300" y="6186488"/>
          <p14:tracePt t="136982" x="7632700" y="6199188"/>
          <p14:tracePt t="136998" x="7658100" y="6199188"/>
          <p14:tracePt t="137001" x="7685088" y="6211888"/>
          <p14:tracePt t="137016" x="7710488" y="6211888"/>
          <p14:tracePt t="137032" x="7788275" y="6251575"/>
          <p14:tracePt t="137048" x="7851775" y="6264275"/>
          <p14:tracePt t="137065" x="7916863" y="6289675"/>
          <p14:tracePt t="137081" x="7981950" y="6302375"/>
          <p14:tracePt t="137098" x="8032750" y="6315075"/>
          <p14:tracePt t="137101" x="8072438" y="6327775"/>
          <p14:tracePt t="137115" x="8097838" y="6327775"/>
          <p14:tracePt t="137118" x="8135938" y="6327775"/>
          <p14:tracePt t="137132" x="8162925" y="6327775"/>
          <p14:tracePt t="137135" x="8213725" y="6327775"/>
          <p14:tracePt t="137149" x="8329613" y="6342063"/>
          <p14:tracePt t="137165" x="8447088" y="6354763"/>
          <p14:tracePt t="137182" x="8575675" y="6367463"/>
          <p14:tracePt t="137198" x="8628063" y="6367463"/>
          <p14:tracePt t="137200" x="8704263" y="6380163"/>
          <p14:tracePt t="137215" x="8807450" y="6380163"/>
          <p14:tracePt t="137231" x="8912225" y="6380163"/>
          <p14:tracePt t="137248" x="9002713" y="6380163"/>
          <p14:tracePt t="137265" x="9118600" y="6380163"/>
          <p14:tracePt t="137281" x="9272588" y="6380163"/>
          <p14:tracePt t="137298" x="9466263" y="6392863"/>
          <p14:tracePt t="137301" x="9569450" y="6405563"/>
          <p14:tracePt t="137317" x="9674225" y="6418263"/>
          <p14:tracePt t="137329" x="9777413" y="6432550"/>
          <p14:tracePt t="137346" x="10047288" y="6432550"/>
          <p14:tracePt t="137348" x="10190163" y="6445250"/>
          <p14:tracePt t="137362" x="10318750" y="6457950"/>
          <p14:tracePt t="137364" x="10448925" y="6470650"/>
          <p14:tracePt t="137380" x="10706100" y="6483350"/>
          <p14:tracePt t="137395" x="10848975" y="6483350"/>
          <p14:tracePt t="137396" x="11017250" y="6483350"/>
          <p14:tracePt t="137412" x="11171238" y="6483350"/>
          <p14:tracePt t="137412" x="11364913" y="6496050"/>
          <p14:tracePt t="137429" x="11688763" y="6496050"/>
          <p14:tracePt t="137446" x="11945938" y="6483350"/>
          <p14:tracePt t="137462" x="12101513" y="6445250"/>
        </p14:tracePtLst>
      </p14:laserTraceLst>
    </p:ext>
  </p:extLs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10.xml><?xml version="1.0" encoding="utf-8"?>
<p:tagLst xmlns:a="http://schemas.openxmlformats.org/drawingml/2006/main" xmlns:r="http://schemas.openxmlformats.org/officeDocument/2006/relationships" xmlns:p="http://schemas.openxmlformats.org/presentationml/2006/main">
  <p:tag name="GENSWF_SLIDE_UID" val="{4C316404-EE20-4128-A9D9-8964B985205C}:262"/>
</p:tagLst>
</file>

<file path=ppt/tags/tag11.xml><?xml version="1.0" encoding="utf-8"?>
<p:tagLst xmlns:a="http://schemas.openxmlformats.org/drawingml/2006/main" xmlns:r="http://schemas.openxmlformats.org/officeDocument/2006/relationships" xmlns:p="http://schemas.openxmlformats.org/presentationml/2006/main">
  <p:tag name="GENSWF_SLIDE_UID" val="{8F7ADD97-C05D-4D31-9C4C-93C8DEA5A388}:273"/>
</p:tagLst>
</file>

<file path=ppt/tags/tag12.xml><?xml version="1.0" encoding="utf-8"?>
<p:tagLst xmlns:a="http://schemas.openxmlformats.org/drawingml/2006/main" xmlns:r="http://schemas.openxmlformats.org/officeDocument/2006/relationships" xmlns:p="http://schemas.openxmlformats.org/presentationml/2006/main">
  <p:tag name="TIMING" val="|306.3"/>
  <p:tag name="GENSWF_SLIDE_UID" val="{D1FF41F2-EC56-4D35-9377-F7D9248776C4}:274"/>
</p:tagLst>
</file>

<file path=ppt/tags/tag13.xml><?xml version="1.0" encoding="utf-8"?>
<p:tagLst xmlns:a="http://schemas.openxmlformats.org/drawingml/2006/main" xmlns:r="http://schemas.openxmlformats.org/officeDocument/2006/relationships" xmlns:p="http://schemas.openxmlformats.org/presentationml/2006/main">
  <p:tag name="GENSWF_SLIDE_UID" val="{D7AE358B-E4BA-4908-9C91-78929D97824E}:263"/>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BC259ABA-D22B-4EAE-8065-7D45CAFACBFB}:260"/>
</p:tagLst>
</file>

<file path=ppt/tags/tag6.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ags/tag7.xml><?xml version="1.0" encoding="utf-8"?>
<p:tagLst xmlns:a="http://schemas.openxmlformats.org/drawingml/2006/main" xmlns:r="http://schemas.openxmlformats.org/officeDocument/2006/relationships" xmlns:p="http://schemas.openxmlformats.org/presentationml/2006/main">
  <p:tag name="GENSWF_SLIDE_UID" val="{0E669479-6414-4F1C-9C28-C7BE8B41D76C}:261"/>
</p:tagLst>
</file>

<file path=ppt/tags/tag8.xml><?xml version="1.0" encoding="utf-8"?>
<p:tagLst xmlns:a="http://schemas.openxmlformats.org/drawingml/2006/main" xmlns:r="http://schemas.openxmlformats.org/officeDocument/2006/relationships" xmlns:p="http://schemas.openxmlformats.org/presentationml/2006/main">
  <p:tag name="GENSWF_SLIDE_UID" val="{4DEDEA7B-347D-4916-A504-C422EC5C7E05}:271"/>
</p:tagLst>
</file>

<file path=ppt/tags/tag9.xml><?xml version="1.0" encoding="utf-8"?>
<p:tagLst xmlns:a="http://schemas.openxmlformats.org/drawingml/2006/main" xmlns:r="http://schemas.openxmlformats.org/officeDocument/2006/relationships" xmlns:p="http://schemas.openxmlformats.org/presentationml/2006/main">
  <p:tag name="TIMING" val="|321.8|18.7"/>
  <p:tag name="GENSWF_SLIDE_UID" val="{7BD7CE33-15CE-41DE-A80D-5A7126EC9173}:272"/>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1304</TotalTime>
  <Words>2124</Words>
  <Application>Microsoft Office PowerPoint</Application>
  <PresentationFormat>ユーザー設定</PresentationFormat>
  <Paragraphs>223</Paragraphs>
  <Slides>12</Slides>
  <Notes>12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Meiryo UI</vt:lpstr>
      <vt:lpstr>Arial</vt:lpstr>
      <vt:lpstr>Century Gothic</vt:lpstr>
      <vt:lpstr>新学期のためのプレゼンテーション</vt:lpstr>
      <vt:lpstr>ユニット1　セクション2　アルゴリズムとプログラミング</vt:lpstr>
      <vt:lpstr>アルゴリズム</vt:lpstr>
      <vt:lpstr>アルゴリズム</vt:lpstr>
      <vt:lpstr>変数</vt:lpstr>
      <vt:lpstr>練習問題1 </vt:lpstr>
      <vt:lpstr>フローチャート（流れ図）</vt:lpstr>
      <vt:lpstr>フローチャート（流れ図）</vt:lpstr>
      <vt:lpstr>練習問題2 </vt:lpstr>
      <vt:lpstr>疑似言語</vt:lpstr>
      <vt:lpstr>疑似言語</vt:lpstr>
      <vt:lpstr>練習問題3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cp:lastModifiedBy>
  <cp:revision>73</cp:revision>
  <dcterms:created xsi:type="dcterms:W3CDTF">2024-03-08T02:46:09Z</dcterms:created>
  <dcterms:modified xsi:type="dcterms:W3CDTF">2024-05-24T17:43:20Z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