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5"/>
  </p:notesMasterIdLst>
  <p:handoutMasterIdLst>
    <p:handoutMasterId r:id="rId6"/>
  </p:handoutMasterIdLst>
  <p:sldIdLst>
    <p:sldId id="258" r:id="rId2"/>
    <p:sldId id="300" r:id="rId3"/>
    <p:sldId id="301" r:id="rId4"/>
  </p:sldIdLst>
  <p:sldSz cx="12188825" cy="6858000"/>
  <p:notesSz cx="6858000" cy="9144000"/>
  <p:custDataLst>
    <p:tags r:id="rId7"/>
  </p:custDataLst>
  <p:defaultTextStyle>
    <a:defPPr rtl="0">
      <a:defRPr lang="ja-jp"/>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1" userDrawn="1">
          <p15:clr>
            <a:srgbClr val="A4A3A4"/>
          </p15:clr>
        </p15:guide>
        <p15:guide id="2" orient="horz" pos="945">
          <p15:clr>
            <a:srgbClr val="A4A3A4"/>
          </p15:clr>
        </p15:guide>
        <p15:guide id="3" orient="horz" pos="3884" userDrawn="1">
          <p15:clr>
            <a:srgbClr val="A4A3A4"/>
          </p15:clr>
        </p15:guide>
        <p15:guide id="4" orient="horz" pos="192">
          <p15:clr>
            <a:srgbClr val="A4A3A4"/>
          </p15:clr>
        </p15:guide>
        <p15:guide id="5" orient="horz" pos="1933" userDrawn="1">
          <p15:clr>
            <a:srgbClr val="A4A3A4"/>
          </p15:clr>
        </p15:guide>
        <p15:guide id="6" pos="3839">
          <p15:clr>
            <a:srgbClr val="A4A3A4"/>
          </p15:clr>
        </p15:guide>
        <p15:guide id="7" pos="2206" userDrawn="1">
          <p15:clr>
            <a:srgbClr val="A4A3A4"/>
          </p15:clr>
        </p15:guide>
        <p15:guide id="8" pos="7105"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5294" autoAdjust="0"/>
  </p:normalViewPr>
  <p:slideViewPr>
    <p:cSldViewPr showGuides="1">
      <p:cViewPr varScale="1">
        <p:scale>
          <a:sx n="82" d="100"/>
          <a:sy n="82" d="100"/>
        </p:scale>
        <p:origin x="1572" y="84"/>
      </p:cViewPr>
      <p:guideLst>
        <p:guide orient="horz" pos="2251"/>
        <p:guide orient="horz" pos="945"/>
        <p:guide orient="horz" pos="3884"/>
        <p:guide orient="horz" pos="192"/>
        <p:guide orient="horz" pos="1933"/>
        <p:guide pos="3839"/>
        <p:guide pos="2206"/>
        <p:guide pos="7105"/>
      </p:guideLst>
    </p:cSldViewPr>
  </p:slideViewPr>
  <p:outlineViewPr>
    <p:cViewPr>
      <p:scale>
        <a:sx n="33" d="100"/>
        <a:sy n="33" d="100"/>
      </p:scale>
      <p:origin x="0" y="-2886"/>
    </p:cViewPr>
  </p:outlineViewPr>
  <p:notesTextViewPr>
    <p:cViewPr>
      <p:scale>
        <a:sx n="3" d="2"/>
        <a:sy n="3" d="2"/>
      </p:scale>
      <p:origin x="0" y="0"/>
    </p:cViewPr>
  </p:notesTextViewPr>
  <p:notesViewPr>
    <p:cSldViewPr>
      <p:cViewPr varScale="1">
        <p:scale>
          <a:sx n="89" d="100"/>
          <a:sy n="89" d="100"/>
        </p:scale>
        <p:origin x="3762"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ja-JP" altLang="en-US">
              <a:solidFill>
                <a:schemeClr val="tx2"/>
              </a:solidFill>
              <a:latin typeface="Meiryo UI" panose="020B0604030504040204" pitchFamily="34" charset="-128"/>
              <a:ea typeface="Meiryo UI" panose="020B0604030504040204" pitchFamily="34" charset="-128"/>
            </a:endParaRPr>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C84429F9-7E85-4E12-8912-CA0EEF94106C}" type="datetime1">
              <a:rPr lang="en-US" altLang="ja-JP" smtClean="0">
                <a:solidFill>
                  <a:schemeClr val="tx2"/>
                </a:solidFill>
                <a:latin typeface="Meiryo UI" panose="020B0604030504040204" pitchFamily="34" charset="-128"/>
                <a:ea typeface="Meiryo UI" panose="020B0604030504040204" pitchFamily="34" charset="-128"/>
              </a:rPr>
              <a:t>9/6/2024</a:t>
            </a:fld>
            <a:endParaRPr lang="ja-JP" altLang="en-US">
              <a:solidFill>
                <a:schemeClr val="tx2"/>
              </a:solidFill>
              <a:latin typeface="Meiryo UI" panose="020B0604030504040204" pitchFamily="34" charset="-128"/>
              <a:ea typeface="Meiryo UI" panose="020B0604030504040204" pitchFamily="34" charset="-128"/>
            </a:endParaRPr>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ja-JP" altLang="en-US">
              <a:solidFill>
                <a:schemeClr val="tx2"/>
              </a:solidFill>
              <a:latin typeface="Meiryo UI" panose="020B0604030504040204" pitchFamily="34" charset="-128"/>
              <a:ea typeface="Meiryo UI" panose="020B0604030504040204" pitchFamily="34" charset="-128"/>
            </a:endParaRPr>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CFD77566-CD65-4859-9FA1-43956DC85B8C}" type="slidenum">
              <a:rPr lang="en-US" altLang="ja-JP" smtClean="0">
                <a:solidFill>
                  <a:schemeClr val="tx2"/>
                </a:solidFill>
                <a:latin typeface="Meiryo UI" panose="020B0604030504040204" pitchFamily="34" charset="-128"/>
                <a:ea typeface="Meiryo UI" panose="020B0604030504040204" pitchFamily="34" charset="-128"/>
              </a:rPr>
              <a:t>‹#›</a:t>
            </a:fld>
            <a:endParaRPr lang="ja-JP" altLang="en-US">
              <a:solidFill>
                <a:schemeClr val="tx2"/>
              </a:solidFill>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7087983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2"/>
                </a:solidFill>
                <a:latin typeface="Meiryo UI" panose="020B0604030504040204" pitchFamily="34" charset="-128"/>
                <a:ea typeface="Meiryo UI" panose="020B0604030504040204" pitchFamily="34" charset="-128"/>
              </a:defRPr>
            </a:lvl1pPr>
          </a:lstStyle>
          <a:p>
            <a:endParaRPr lang="ja-JP" altLang="en-US" noProof="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2"/>
                </a:solidFill>
                <a:latin typeface="Meiryo UI" panose="020B0604030504040204" pitchFamily="34" charset="-128"/>
                <a:ea typeface="Meiryo UI" panose="020B0604030504040204" pitchFamily="34" charset="-128"/>
              </a:defRPr>
            </a:lvl1pPr>
          </a:lstStyle>
          <a:p>
            <a:fld id="{BAFF04F4-FBE7-448D-B5F1-5FE3D07ED759}" type="datetime1">
              <a:rPr lang="en-US" altLang="ja-JP" noProof="0" smtClean="0"/>
              <a:t>9/6/2024</a:t>
            </a:fld>
            <a:endParaRPr lang="ja-JP" altLang="en-US" noProof="0"/>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2"/>
                </a:solidFill>
                <a:latin typeface="Meiryo UI" panose="020B0604030504040204" pitchFamily="34" charset="-128"/>
                <a:ea typeface="Meiryo UI" panose="020B0604030504040204" pitchFamily="34" charset="-128"/>
              </a:defRPr>
            </a:lvl1pPr>
          </a:lstStyle>
          <a:p>
            <a:endParaRPr lang="ja-JP" altLang="en-US" noProof="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2"/>
                </a:solidFill>
                <a:latin typeface="Meiryo UI" panose="020B0604030504040204" pitchFamily="34" charset="-128"/>
                <a:ea typeface="Meiryo UI" panose="020B0604030504040204" pitchFamily="34" charset="-128"/>
              </a:defRPr>
            </a:lvl1pPr>
          </a:lstStyle>
          <a:p>
            <a:fld id="{B8796F01-7154-41E0-B48B-A6921757531A}" type="slidenum">
              <a:rPr lang="en-US" altLang="ja-JP" noProof="0" smtClean="0"/>
              <a:pPr/>
              <a:t>‹#›</a:t>
            </a:fld>
            <a:endParaRPr lang="ja-JP" altLang="en-US" noProof="0"/>
          </a:p>
        </p:txBody>
      </p:sp>
    </p:spTree>
    <p:extLst>
      <p:ext uri="{BB962C8B-B14F-4D97-AF65-F5344CB8AC3E}">
        <p14:creationId xmlns:p14="http://schemas.microsoft.com/office/powerpoint/2010/main" val="44077566"/>
      </p:ext>
    </p:extLst>
  </p:cSld>
  <p:clrMap bg1="lt1" tx1="dk1" bg2="lt2" tx2="dk2" accent1="accent1" accent2="accent2" accent3="accent3" accent4="accent4" accent5="accent5" accent6="accent6" hlink="hlink" folHlink="folHlink"/>
  <p:hf hdr="0" ftr="0" dt="0"/>
  <p:notesStyle>
    <a:lvl1pPr marL="0"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1pPr>
    <a:lvl2pPr marL="609493"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2pPr>
    <a:lvl3pPr marL="1218987"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3pPr>
    <a:lvl4pPr marL="1828480"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4pPr>
    <a:lvl5pPr marL="2437973"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r>
              <a:rPr lang="ja-JP" altLang="en-US" dirty="0">
                <a:latin typeface="Meiryo UI" panose="020B0604030504040204" pitchFamily="34" charset="-128"/>
                <a:ea typeface="Meiryo UI" panose="020B0604030504040204" pitchFamily="34" charset="-128"/>
              </a:rPr>
              <a:t>ユニット</a:t>
            </a:r>
            <a:r>
              <a:rPr lang="en-US" altLang="ja-JP" dirty="0">
                <a:latin typeface="Meiryo UI" panose="020B0604030504040204" pitchFamily="34" charset="-128"/>
                <a:ea typeface="Meiryo UI" panose="020B0604030504040204" pitchFamily="34" charset="-128"/>
              </a:rPr>
              <a:t>2</a:t>
            </a:r>
            <a:r>
              <a:rPr lang="ja-JP" altLang="en-US" dirty="0">
                <a:latin typeface="Meiryo UI" panose="020B0604030504040204" pitchFamily="34" charset="-128"/>
                <a:ea typeface="Meiryo UI" panose="020B0604030504040204" pitchFamily="34" charset="-128"/>
              </a:rPr>
              <a:t>、セッション</a:t>
            </a:r>
            <a:r>
              <a:rPr lang="en-US" altLang="ja-JP" dirty="0">
                <a:latin typeface="Meiryo UI" panose="020B0604030504040204" pitchFamily="34" charset="-128"/>
                <a:ea typeface="Meiryo UI" panose="020B0604030504040204" pitchFamily="34" charset="-128"/>
              </a:rPr>
              <a:t>5</a:t>
            </a:r>
            <a:r>
              <a:rPr lang="ja-JP" altLang="en-US" dirty="0">
                <a:latin typeface="Meiryo UI" panose="020B0604030504040204" pitchFamily="34" charset="-128"/>
                <a:ea typeface="Meiryo UI" panose="020B0604030504040204" pitchFamily="34" charset="-128"/>
              </a:rPr>
              <a:t>、ソフトウエア</a:t>
            </a:r>
            <a:endParaRPr lang="en-US" altLang="ja-JP" dirty="0">
              <a:latin typeface="Meiryo UI" panose="020B0604030504040204" pitchFamily="34" charset="-128"/>
              <a:ea typeface="Meiryo UI" panose="020B0604030504040204" pitchFamily="34" charset="-128"/>
            </a:endParaRPr>
          </a:p>
          <a:p>
            <a:pPr rtl="0"/>
            <a:r>
              <a:rPr lang="en-US" altLang="ja-JP" dirty="0">
                <a:latin typeface="Meiryo UI" panose="020B0604030504040204" pitchFamily="34" charset="-128"/>
                <a:ea typeface="Meiryo UI" panose="020B0604030504040204" pitchFamily="34" charset="-128"/>
              </a:rPr>
              <a:t>4</a:t>
            </a:r>
            <a:r>
              <a:rPr lang="ja-JP" altLang="en-US" dirty="0">
                <a:latin typeface="Meiryo UI" panose="020B0604030504040204" pitchFamily="34" charset="-128"/>
                <a:ea typeface="Meiryo UI" panose="020B0604030504040204" pitchFamily="34" charset="-128"/>
              </a:rPr>
              <a:t>回目の内容は、ファイル管理について　です</a:t>
            </a:r>
            <a:endParaRPr lang="en-US" altLang="ja-JP" dirty="0">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FBBF81A0-ADA6-4623-BE4F-40CFB8BBCB3D}" type="slidenum">
              <a:rPr lang="en-US" altLang="ja-JP" smtClean="0">
                <a:latin typeface="Meiryo UI" panose="020B0604030504040204" pitchFamily="34" charset="-128"/>
                <a:ea typeface="Meiryo UI" panose="020B0604030504040204" pitchFamily="34" charset="-128"/>
              </a:rPr>
              <a:t>1</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85590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ファイルは、　ディレクトリを用いて管理します。</a:t>
            </a:r>
          </a:p>
          <a:p>
            <a:endParaRPr kumimoji="1" lang="ja-JP" altLang="en-US" dirty="0"/>
          </a:p>
          <a:p>
            <a:r>
              <a:rPr kumimoji="1" lang="ja-JP" altLang="en-US" dirty="0"/>
              <a:t>ディレクトリは、　階層構造になっています。</a:t>
            </a:r>
            <a:endParaRPr kumimoji="1" lang="en-US" altLang="ja-JP" dirty="0"/>
          </a:p>
          <a:p>
            <a:r>
              <a:rPr kumimoji="1" lang="ja-JP" altLang="en-US" dirty="0"/>
              <a:t>ディスク装置の最上位の階層にいるディレクトリは、　ルートディレクトリーといいます。　ディレクトリの下位にあるディレクトは、サブディレクトリといいます。</a:t>
            </a:r>
            <a:endParaRPr kumimoji="1" lang="en-US" altLang="ja-JP" dirty="0"/>
          </a:p>
          <a:p>
            <a:r>
              <a:rPr kumimoji="1" lang="ja-JP" altLang="en-US" dirty="0"/>
              <a:t>現在の操作対象のディレクトリは、　カレントディレクトリと言います。ウインドウズ　オーエスでは、　ディレクトリーのことを　フォルダと言います。</a:t>
            </a:r>
            <a:endParaRPr kumimoji="1" lang="en-US" altLang="ja-JP" dirty="0"/>
          </a:p>
          <a:p>
            <a:endParaRPr kumimoji="1" lang="en-US" altLang="ja-JP" dirty="0"/>
          </a:p>
          <a:p>
            <a:r>
              <a:rPr kumimoji="1" lang="ja-JP" altLang="en-US" dirty="0"/>
              <a:t>右の図の　ファイル　</a:t>
            </a:r>
            <a:r>
              <a:rPr kumimoji="1" lang="en-US" altLang="ja-JP" dirty="0"/>
              <a:t>fd1.txt</a:t>
            </a:r>
            <a:r>
              <a:rPr kumimoji="1" lang="ja-JP" altLang="en-US" dirty="0"/>
              <a:t>　を絶対パスで指定すると、　</a:t>
            </a:r>
            <a:r>
              <a:rPr kumimoji="1" lang="en-US" altLang="ja-JP" dirty="0"/>
              <a:t>/ff2/fd1.txt</a:t>
            </a:r>
            <a:r>
              <a:rPr kumimoji="1" lang="ja-JP" altLang="en-US" dirty="0"/>
              <a:t>　となります。最初にルートディレクトリを　</a:t>
            </a:r>
            <a:r>
              <a:rPr kumimoji="1" lang="en-US" altLang="ja-JP" dirty="0"/>
              <a:t>/</a:t>
            </a:r>
            <a:r>
              <a:rPr kumimoji="1" lang="ja-JP" altLang="en-US" dirty="0"/>
              <a:t>　で表して、　サブディレクトリや　ファイル名を　スラッシュで区切って記述します。</a:t>
            </a:r>
            <a:endParaRPr kumimoji="1" lang="en-US" altLang="ja-JP" dirty="0"/>
          </a:p>
          <a:p>
            <a:endParaRPr kumimoji="1" lang="en-US" altLang="ja-JP" dirty="0"/>
          </a:p>
          <a:p>
            <a:r>
              <a:rPr kumimoji="1" lang="ja-JP" altLang="en-US" dirty="0"/>
              <a:t>ファイル　</a:t>
            </a:r>
            <a:r>
              <a:rPr kumimoji="1" lang="en-US" altLang="ja-JP" dirty="0"/>
              <a:t>fd2.txt</a:t>
            </a:r>
            <a:r>
              <a:rPr kumimoji="1" lang="ja-JP" altLang="en-US" dirty="0"/>
              <a:t>　を　</a:t>
            </a:r>
            <a:r>
              <a:rPr kumimoji="1" lang="en-US" altLang="ja-JP" dirty="0"/>
              <a:t>fd1.txt</a:t>
            </a:r>
            <a:r>
              <a:rPr kumimoji="1" lang="ja-JP" altLang="en-US" dirty="0"/>
              <a:t>から見た相対バスで指定すると、　</a:t>
            </a:r>
            <a:r>
              <a:rPr kumimoji="1" lang="en-US" altLang="ja-JP" dirty="0"/>
              <a:t>../ff1/ff3/fd2.txt</a:t>
            </a:r>
            <a:r>
              <a:rPr kumimoji="1" lang="ja-JP" altLang="en-US" dirty="0"/>
              <a:t>　となります。</a:t>
            </a:r>
            <a:endParaRPr kumimoji="1" lang="en-US" altLang="ja-JP" dirty="0"/>
          </a:p>
          <a:p>
            <a:r>
              <a:rPr kumimoji="1" lang="ja-JP" altLang="en-US" dirty="0"/>
              <a:t>カレントディレクトリよりも下位の　サブディレクトリの中のファイルを指定するときには、　サブディレクトリ名</a:t>
            </a:r>
            <a:r>
              <a:rPr kumimoji="1" lang="en-US" altLang="ja-JP" dirty="0"/>
              <a:t>/</a:t>
            </a:r>
            <a:r>
              <a:rPr kumimoji="1" lang="ja-JP" altLang="en-US" dirty="0"/>
              <a:t>ファイル名　とします。</a:t>
            </a: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dirty="0"/>
              <a:t>カレントディレクトリよりも上位の　親ディレクトリの中のファイルを指定するときには、　</a:t>
            </a:r>
            <a:r>
              <a:rPr kumimoji="1" lang="en-US" altLang="ja-JP" dirty="0"/>
              <a:t>../</a:t>
            </a:r>
            <a:r>
              <a:rPr kumimoji="1" lang="ja-JP" altLang="en-US" dirty="0"/>
              <a:t>ファイル名　とします。</a:t>
            </a: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endParaRPr kumimoji="1" lang="en-US" altLang="ja-JP" dirty="0"/>
          </a:p>
          <a:p>
            <a:r>
              <a:rPr kumimoji="1" lang="ja-JP" altLang="en-US" dirty="0"/>
              <a:t>　</a:t>
            </a:r>
            <a:endParaRPr kumimoji="1" lang="en-US" altLang="ja-JP" dirty="0"/>
          </a:p>
          <a:p>
            <a:endParaRPr kumimoji="1" lang="en-US" altLang="ja-JP" dirty="0"/>
          </a:p>
          <a:p>
            <a:endParaRPr kumimoji="1" lang="en-US" altLang="ja-JP" dirty="0"/>
          </a:p>
          <a:p>
            <a:endParaRPr kumimoji="1" lang="en-US" altLang="ja-JP" dirty="0"/>
          </a:p>
          <a:p>
            <a:endParaRPr kumimoji="1" lang="ja-JP" altLang="en-US"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2</a:t>
            </a:fld>
            <a:endParaRPr lang="ja-JP" altLang="en-US"/>
          </a:p>
        </p:txBody>
      </p:sp>
    </p:spTree>
    <p:extLst>
      <p:ext uri="{BB962C8B-B14F-4D97-AF65-F5344CB8AC3E}">
        <p14:creationId xmlns:p14="http://schemas.microsoft.com/office/powerpoint/2010/main" val="1437261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バックアップは、　同じものを複製して保管しておくことを指します。バックアップは、　コンピュータのデータが壊れたり、　失ったりした場合のために備えておくものです。</a:t>
            </a:r>
          </a:p>
          <a:p>
            <a:endParaRPr kumimoji="1" lang="ja-JP" altLang="en-US" dirty="0"/>
          </a:p>
          <a:p>
            <a:r>
              <a:rPr kumimoji="1" lang="ja-JP" altLang="en-US" dirty="0"/>
              <a:t>フルバックアップは、　データ形式を問わず、　全てのデータのバックアップをとる方式のことです。　バックアップに時間がかかります。</a:t>
            </a:r>
          </a:p>
          <a:p>
            <a:endParaRPr kumimoji="1" lang="en-US" altLang="ja-JP" dirty="0"/>
          </a:p>
          <a:p>
            <a:r>
              <a:rPr kumimoji="1" lang="ja-JP" altLang="en-US" dirty="0"/>
              <a:t>差分バックアップは、　前回のフルバックアップから更新されたデータを　取得する方式です。　前回のフルバックアップと差分バックアップがあれば　データは完全に元の状態と同じに復元できます。</a:t>
            </a:r>
            <a:endParaRPr kumimoji="1" lang="en-US" altLang="ja-JP" dirty="0"/>
          </a:p>
          <a:p>
            <a:endParaRPr kumimoji="1" lang="ja-JP" altLang="en-US" dirty="0"/>
          </a:p>
          <a:p>
            <a:r>
              <a:rPr kumimoji="1" lang="ja-JP" altLang="en-US" dirty="0"/>
              <a:t>増分バックアップは、　</a:t>
            </a:r>
            <a:r>
              <a:rPr lang="ja-JP" altLang="en-US" sz="1600" dirty="0"/>
              <a:t>前回のバックアップからの変更点のみを取得する方式です。バックアップするデータは、　前回からの増分だけなので　バックアップにかかる時間は短くて済みます。</a:t>
            </a:r>
            <a:endParaRPr lang="en-US" altLang="ja-JP" sz="1600" dirty="0"/>
          </a:p>
          <a:p>
            <a:endParaRPr kumimoji="1" lang="en-US" altLang="ja-JP" sz="1600"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3</a:t>
            </a:fld>
            <a:endParaRPr lang="ja-JP" altLang="en-US"/>
          </a:p>
        </p:txBody>
      </p:sp>
    </p:spTree>
    <p:extLst>
      <p:ext uri="{BB962C8B-B14F-4D97-AF65-F5344CB8AC3E}">
        <p14:creationId xmlns:p14="http://schemas.microsoft.com/office/powerpoint/2010/main" val="23561442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4" name="グループ 13" descr="積み重ねられた本"/>
          <p:cNvGrpSpPr/>
          <p:nvPr userDrawn="1"/>
        </p:nvGrpSpPr>
        <p:grpSpPr>
          <a:xfrm>
            <a:off x="0" y="0"/>
            <a:ext cx="12190572" cy="6858000"/>
            <a:chOff x="0" y="0"/>
            <a:chExt cx="12190572" cy="6858000"/>
          </a:xfrm>
        </p:grpSpPr>
        <p:sp>
          <p:nvSpPr>
            <p:cNvPr id="13" name="長方形 12"/>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grpSp>
          <p:nvGrpSpPr>
            <p:cNvPr id="12" name="グループ 11"/>
            <p:cNvGrpSpPr/>
            <p:nvPr/>
          </p:nvGrpSpPr>
          <p:grpSpPr>
            <a:xfrm>
              <a:off x="0" y="0"/>
              <a:ext cx="4726044" cy="6858000"/>
              <a:chOff x="0" y="0"/>
              <a:chExt cx="4726044" cy="6858000"/>
            </a:xfrm>
          </p:grpSpPr>
          <p:pic>
            <p:nvPicPr>
              <p:cNvPr id="9" name="画像 8" descr="積み重ねられた本"/>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591594" cy="6858000"/>
              </a:xfrm>
              <a:prstGeom prst="rect">
                <a:avLst/>
              </a:prstGeom>
            </p:spPr>
          </p:pic>
          <p:sp>
            <p:nvSpPr>
              <p:cNvPr id="10" name="長方形 9"/>
              <p:cNvSpPr/>
              <p:nvPr/>
            </p:nvSpPr>
            <p:spPr>
              <a:xfrm>
                <a:off x="4588884" y="0"/>
                <a:ext cx="1371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grpSp>
      <p:sp>
        <p:nvSpPr>
          <p:cNvPr id="2" name="タイトル 1"/>
          <p:cNvSpPr>
            <a:spLocks noGrp="1"/>
          </p:cNvSpPr>
          <p:nvPr>
            <p:ph type="ctrTitle"/>
          </p:nvPr>
        </p:nvSpPr>
        <p:spPr>
          <a:xfrm>
            <a:off x="4879346" y="1498601"/>
            <a:ext cx="7008574" cy="3298825"/>
          </a:xfrm>
        </p:spPr>
        <p:txBody>
          <a:bodyPr rtlCol="0">
            <a:normAutofit/>
          </a:bodyPr>
          <a:lstStyle>
            <a:lvl1pPr algn="l">
              <a:lnSpc>
                <a:spcPct val="90000"/>
              </a:lnSpc>
              <a:defRPr sz="5400" b="0" cap="none" spc="0" baseline="0">
                <a:ln w="0"/>
                <a:solidFill>
                  <a:schemeClr val="tx2"/>
                </a:solidFill>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サブタイトル 2"/>
          <p:cNvSpPr>
            <a:spLocks noGrp="1"/>
          </p:cNvSpPr>
          <p:nvPr>
            <p:ph type="subTitle" idx="1"/>
          </p:nvPr>
        </p:nvSpPr>
        <p:spPr>
          <a:xfrm>
            <a:off x="4879346" y="4927600"/>
            <a:ext cx="7008574" cy="1244600"/>
          </a:xfrm>
        </p:spPr>
        <p:txBody>
          <a:bodyPr rtlCol="0">
            <a:normAutofit/>
          </a:bodyPr>
          <a:lstStyle>
            <a:lvl1pPr marL="0" indent="0" algn="l">
              <a:spcBef>
                <a:spcPts val="0"/>
              </a:spcBef>
              <a:buNone/>
              <a:defRPr sz="2800" b="0" cap="none" spc="0">
                <a:ln w="0"/>
                <a:solidFill>
                  <a:schemeClr val="accent2">
                    <a:lumMod val="50000"/>
                  </a:schemeClr>
                </a:solidFill>
                <a:effectLst/>
                <a:latin typeface="Meiryo UI" panose="020B0604030504040204" pitchFamily="34" charset="-128"/>
                <a:ea typeface="Meiryo UI" panose="020B0604030504040204" pitchFamily="34" charset="-128"/>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ja-JP" altLang="en-US" noProof="0"/>
              <a:t>マスター サブタイトルの書式設定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EB35451-F416-4CAF-A980-2D8F2E9A3507}" type="datetime1">
              <a:rPr lang="en-US" altLang="ja-JP" noProof="0" smtClean="0"/>
              <a:t>9/6/2024</a:t>
            </a:fld>
            <a:endParaRPr lang="ja-JP" altLang="en-US" noProof="0"/>
          </a:p>
        </p:txBody>
      </p:sp>
      <p:sp>
        <p:nvSpPr>
          <p:cNvPr id="7" name="フッター プレースホルダー 6"/>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11" name="スライド番号プレースホルダー 10"/>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44051740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4E626C80-E98B-4D38-86E6-2722ABA5F4A2}" type="datetime1">
              <a:rPr lang="en-US" altLang="ja-JP" noProof="0" smtClean="0"/>
              <a:t>9/6/2024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591C5AD9-787D-40FA-8A4D-16A055B9AF81}" type="slidenum">
              <a:rPr lang="en-US" altLang="ja-JP" noProof="0" smtClean="0"/>
              <a:pPr/>
              <a:t>‹#›</a:t>
            </a:fld>
            <a:endParaRPr lang="ja-JP" altLang="en-US" noProof="0"/>
          </a:p>
        </p:txBody>
      </p:sp>
    </p:spTree>
    <p:extLst>
      <p:ext uri="{BB962C8B-B14F-4D97-AF65-F5344CB8AC3E}">
        <p14:creationId xmlns:p14="http://schemas.microsoft.com/office/powerpoint/2010/main" val="2960223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852633" y="274638"/>
            <a:ext cx="1422030" cy="5897561"/>
          </a:xfrm>
        </p:spPr>
        <p:txBody>
          <a:bodyPr vert="eaVert"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a:xfrm>
            <a:off x="1117309" y="274638"/>
            <a:ext cx="8532178" cy="5897561"/>
          </a:xfrm>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E69744D-B0F9-4494-9302-B5A2390DBB30}" type="datetime1">
              <a:rPr lang="en-US" altLang="ja-JP" noProof="0" smtClean="0"/>
              <a:t>9/6/2024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591C5AD9-787D-40FA-8A4D-16A055B9AF81}" type="slidenum">
              <a:rPr lang="en-US" altLang="ja-JP" noProof="0" smtClean="0"/>
              <a:pPr/>
              <a:t>‹#›</a:t>
            </a:fld>
            <a:endParaRPr lang="ja-JP" altLang="en-US" noProof="0"/>
          </a:p>
        </p:txBody>
      </p:sp>
    </p:spTree>
    <p:extLst>
      <p:ext uri="{BB962C8B-B14F-4D97-AF65-F5344CB8AC3E}">
        <p14:creationId xmlns:p14="http://schemas.microsoft.com/office/powerpoint/2010/main" val="239825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p:txBody>
          <a:bodyPr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vl6pPr>
              <a:defRPr/>
            </a:lvl6pPr>
            <a:lvl7pPr>
              <a:defRPr baseline="0"/>
            </a:lvl7pPr>
            <a:lvl8pPr>
              <a:defRPr baseline="0"/>
            </a:lvl8pPr>
            <a:lvl9pPr>
              <a:defRPr baseline="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83F589DB-5835-4776-B079-7AFB718A3DDE}" type="datetime1">
              <a:rPr lang="en-US" altLang="ja-JP" noProof="0" smtClean="0"/>
              <a:t>9/6/2024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A60BA0E-20D0-4E7C-B286-26C960A6788F}" type="slidenum">
              <a:rPr lang="en-US" altLang="ja-JP" noProof="0" smtClean="0"/>
              <a:pPr/>
              <a:t>‹#›</a:t>
            </a:fld>
            <a:endParaRPr lang="ja-JP" altLang="en-US" noProof="0"/>
          </a:p>
        </p:txBody>
      </p:sp>
    </p:spTree>
    <p:extLst>
      <p:ext uri="{BB962C8B-B14F-4D97-AF65-F5344CB8AC3E}">
        <p14:creationId xmlns:p14="http://schemas.microsoft.com/office/powerpoint/2010/main" val="2358978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セクション ヘッダー">
    <p:spTree>
      <p:nvGrpSpPr>
        <p:cNvPr id="1" name=""/>
        <p:cNvGrpSpPr/>
        <p:nvPr/>
      </p:nvGrpSpPr>
      <p:grpSpPr>
        <a:xfrm>
          <a:off x="0" y="0"/>
          <a:ext cx="0" cy="0"/>
          <a:chOff x="0" y="0"/>
          <a:chExt cx="0" cy="0"/>
        </a:xfrm>
      </p:grpSpPr>
      <p:grpSp>
        <p:nvGrpSpPr>
          <p:cNvPr id="12" name="グループ 11"/>
          <p:cNvGrpSpPr/>
          <p:nvPr/>
        </p:nvGrpSpPr>
        <p:grpSpPr>
          <a:xfrm>
            <a:off x="1620" y="0"/>
            <a:ext cx="12188952" cy="6858000"/>
            <a:chOff x="1620" y="0"/>
            <a:chExt cx="12188952" cy="6858000"/>
          </a:xfrm>
        </p:grpSpPr>
        <p:sp>
          <p:nvSpPr>
            <p:cNvPr id="4" name="長方形 3"/>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pic>
          <p:nvPicPr>
            <p:cNvPr id="10" name="画像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818" y="0"/>
              <a:ext cx="4591594" cy="6858000"/>
            </a:xfrm>
            <a:prstGeom prst="rect">
              <a:avLst/>
            </a:prstGeom>
          </p:spPr>
        </p:pic>
        <p:sp>
          <p:nvSpPr>
            <p:cNvPr id="11" name="長方形 10"/>
            <p:cNvSpPr/>
            <p:nvPr/>
          </p:nvSpPr>
          <p:spPr>
            <a:xfrm>
              <a:off x="7481252" y="0"/>
              <a:ext cx="1371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b="0" noProof="0">
                <a:solidFill>
                  <a:schemeClr val="tx2"/>
                </a:solidFill>
                <a:latin typeface="Meiryo UI" panose="020B0604030504040204" pitchFamily="34" charset="-128"/>
                <a:ea typeface="Meiryo UI" panose="020B0604030504040204" pitchFamily="34" charset="-128"/>
              </a:endParaRPr>
            </a:p>
          </p:txBody>
        </p:sp>
      </p:grpSp>
      <p:pic>
        <p:nvPicPr>
          <p:cNvPr id="5" name="画像 4" descr="積み重ねられた本"/>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818" y="0"/>
            <a:ext cx="4591594" cy="6858000"/>
          </a:xfrm>
          <a:prstGeom prst="rect">
            <a:avLst/>
          </a:prstGeom>
        </p:spPr>
      </p:pic>
      <p:sp>
        <p:nvSpPr>
          <p:cNvPr id="7" name="タイトル 1"/>
          <p:cNvSpPr>
            <a:spLocks noGrp="1"/>
          </p:cNvSpPr>
          <p:nvPr>
            <p:ph type="ctrTitle"/>
          </p:nvPr>
        </p:nvSpPr>
        <p:spPr>
          <a:xfrm>
            <a:off x="237149" y="1498601"/>
            <a:ext cx="7008574" cy="3298825"/>
          </a:xfrm>
        </p:spPr>
        <p:txBody>
          <a:bodyPr rtlCol="0">
            <a:normAutofit/>
          </a:bodyPr>
          <a:lstStyle>
            <a:lvl1pPr algn="l">
              <a:lnSpc>
                <a:spcPct val="90000"/>
              </a:lnSpc>
              <a:defRPr sz="5400" b="0" cap="none" spc="0" baseline="0">
                <a:ln w="0"/>
                <a:solidFill>
                  <a:schemeClr val="tx2"/>
                </a:solidFill>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8" name="サブタイトル 2"/>
          <p:cNvSpPr>
            <a:spLocks noGrp="1"/>
          </p:cNvSpPr>
          <p:nvPr>
            <p:ph type="subTitle" idx="1"/>
          </p:nvPr>
        </p:nvSpPr>
        <p:spPr>
          <a:xfrm>
            <a:off x="237149" y="4927600"/>
            <a:ext cx="7008574" cy="1244600"/>
          </a:xfrm>
        </p:spPr>
        <p:txBody>
          <a:bodyPr rtlCol="0">
            <a:normAutofit/>
          </a:bodyPr>
          <a:lstStyle>
            <a:lvl1pPr marL="0" indent="0" algn="l">
              <a:spcBef>
                <a:spcPts val="0"/>
              </a:spcBef>
              <a:buNone/>
              <a:defRPr sz="2800" b="0" cap="none" spc="0">
                <a:ln w="0"/>
                <a:solidFill>
                  <a:schemeClr val="accent2">
                    <a:lumMod val="50000"/>
                  </a:schemeClr>
                </a:solidFill>
                <a:effectLst/>
                <a:latin typeface="Meiryo UI" panose="020B0604030504040204" pitchFamily="34" charset="-128"/>
                <a:ea typeface="Meiryo UI" panose="020B0604030504040204" pitchFamily="34" charset="-128"/>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ja-JP" altLang="en-US" noProof="0"/>
              <a:t>マスター サブタイトルの書式設定</a:t>
            </a:r>
          </a:p>
        </p:txBody>
      </p:sp>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E6217991-FAB0-4867-810D-538D7AD8884F}" type="datetime1">
              <a:rPr lang="en-US" altLang="ja-JP" noProof="0" smtClean="0"/>
              <a:t>9/6/2024</a:t>
            </a:fld>
            <a:endParaRPr lang="ja-JP" altLang="en-US" noProof="0"/>
          </a:p>
        </p:txBody>
      </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72723542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sz="half" idx="1"/>
          </p:nvPr>
        </p:nvSpPr>
        <p:spPr>
          <a:xfrm>
            <a:off x="1117309" y="1701800"/>
            <a:ext cx="4977104" cy="44704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コンテンツ プレースホルダー 3"/>
          <p:cNvSpPr>
            <a:spLocks noGrp="1"/>
          </p:cNvSpPr>
          <p:nvPr>
            <p:ph sz="half" idx="2"/>
          </p:nvPr>
        </p:nvSpPr>
        <p:spPr>
          <a:xfrm>
            <a:off x="6297559" y="1701800"/>
            <a:ext cx="4977104" cy="44704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B7CA224-C865-4E64-95E2-C3E821E50AF5}" type="datetime1">
              <a:rPr lang="en-US" altLang="ja-JP" noProof="0" smtClean="0"/>
              <a:t>9/6/2024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2701748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121372" y="1608836"/>
            <a:ext cx="4973041" cy="512064"/>
          </a:xfrm>
        </p:spPr>
        <p:txBody>
          <a:bodyPr rtlCol="0" anchor="b">
            <a:noAutofit/>
          </a:bodyPr>
          <a:lstStyle>
            <a:lvl1pPr marL="0" indent="0">
              <a:spcBef>
                <a:spcPts val="0"/>
              </a:spcBef>
              <a:buNone/>
              <a:defRPr sz="2400" b="1">
                <a:latin typeface="Meiryo UI" panose="020B0604030504040204" pitchFamily="34" charset="-128"/>
                <a:ea typeface="Meiryo UI" panose="020B0604030504040204" pitchFamily="34" charset="-128"/>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117309" y="2209800"/>
            <a:ext cx="4977104" cy="39624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テキスト プレースホルダー 4"/>
          <p:cNvSpPr>
            <a:spLocks noGrp="1"/>
          </p:cNvSpPr>
          <p:nvPr>
            <p:ph type="body" sz="quarter" idx="3"/>
          </p:nvPr>
        </p:nvSpPr>
        <p:spPr>
          <a:xfrm>
            <a:off x="6301622" y="1608836"/>
            <a:ext cx="4973041" cy="512064"/>
          </a:xfrm>
        </p:spPr>
        <p:txBody>
          <a:bodyPr rtlCol="0" anchor="b">
            <a:noAutofit/>
          </a:bodyPr>
          <a:lstStyle>
            <a:lvl1pPr marL="0" indent="0">
              <a:spcBef>
                <a:spcPts val="0"/>
              </a:spcBef>
              <a:buNone/>
              <a:defRPr sz="2400" b="1">
                <a:latin typeface="Meiryo UI" panose="020B0604030504040204" pitchFamily="34" charset="-128"/>
                <a:ea typeface="Meiryo UI" panose="020B0604030504040204" pitchFamily="34" charset="-128"/>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297559" y="2209800"/>
            <a:ext cx="4977104" cy="39624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7" name="日付プレースホルダー 6"/>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351E9844-6F4F-4A46-93D3-3FA5D53764EA}" type="datetime1">
              <a:rPr lang="en-US" altLang="ja-JP" noProof="0" smtClean="0"/>
              <a:t>9/6/2024</a:t>
            </a:fld>
            <a:endParaRPr lang="ja-JP" altLang="en-US" noProof="0"/>
          </a:p>
        </p:txBody>
      </p:sp>
      <p:sp>
        <p:nvSpPr>
          <p:cNvPr id="8" name="フッター プレースホルダー 7"/>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147465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日付プレースホルダー 2"/>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DAA812DA-4E41-4EF5-BFF3-9B2F91A4A2DA}" type="datetime1">
              <a:rPr lang="en-US" altLang="ja-JP" noProof="0" smtClean="0"/>
              <a:t>9/6/2024</a:t>
            </a:fld>
            <a:endParaRPr lang="ja-JP" altLang="en-US" noProof="0"/>
          </a:p>
        </p:txBody>
      </p:sp>
      <p:sp>
        <p:nvSpPr>
          <p:cNvPr id="4" name="フッター プレースホルダー 3"/>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5" name="スライド番号プレースホルダー 4"/>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1810248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B7724D01-BECB-4D82-B6C2-4DFF3A7FEF9B}" type="datetime1">
              <a:rPr lang="en-US" altLang="ja-JP" noProof="0" smtClean="0"/>
              <a:t>9/6/2024</a:t>
            </a:fld>
            <a:endParaRPr lang="ja-JP" altLang="en-US" noProof="0"/>
          </a:p>
        </p:txBody>
      </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スライド番号プレースホルダー 3"/>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66448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キャプション付きのコンテンツ">
    <p:spTree>
      <p:nvGrpSpPr>
        <p:cNvPr id="1" name=""/>
        <p:cNvGrpSpPr/>
        <p:nvPr/>
      </p:nvGrpSpPr>
      <p:grpSpPr>
        <a:xfrm>
          <a:off x="0" y="0"/>
          <a:ext cx="0" cy="0"/>
          <a:chOff x="0" y="0"/>
          <a:chExt cx="0" cy="0"/>
        </a:xfrm>
      </p:grpSpPr>
      <p:sp>
        <p:nvSpPr>
          <p:cNvPr id="8" name="長方形 7"/>
          <p:cNvSpPr/>
          <p:nvPr/>
        </p:nvSpPr>
        <p:spPr>
          <a:xfrm>
            <a:off x="3961368" y="0"/>
            <a:ext cx="7922736"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455612" y="1701800"/>
            <a:ext cx="3351927" cy="2844800"/>
          </a:xfrm>
        </p:spPr>
        <p:txBody>
          <a:bodyPr rtlCol="0" anchor="b">
            <a:normAutofit/>
          </a:bodyPr>
          <a:lstStyle>
            <a:lvl1pPr algn="l">
              <a:defRPr sz="2000" b="1">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a:xfrm>
            <a:off x="4469236" y="482600"/>
            <a:ext cx="6805427" cy="58928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テキスト プレースホルダー 3"/>
          <p:cNvSpPr>
            <a:spLocks noGrp="1"/>
          </p:cNvSpPr>
          <p:nvPr>
            <p:ph type="body" sz="half" idx="2"/>
          </p:nvPr>
        </p:nvSpPr>
        <p:spPr>
          <a:xfrm>
            <a:off x="455612" y="4648200"/>
            <a:ext cx="3351927" cy="1727200"/>
          </a:xfrm>
        </p:spPr>
        <p:txBody>
          <a:bodyPr rtlCol="0">
            <a:normAutofit/>
          </a:bodyPr>
          <a:lstStyle>
            <a:lvl1pPr marL="0" indent="0">
              <a:spcBef>
                <a:spcPts val="1200"/>
              </a:spcBef>
              <a:buNone/>
              <a:defRPr sz="1600">
                <a:latin typeface="Meiryo UI" panose="020B0604030504040204" pitchFamily="34" charset="-128"/>
                <a:ea typeface="Meiryo UI" panose="020B0604030504040204" pitchFamily="34" charset="-128"/>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78DC7B3A-9E4F-4D62-9C64-87792D890D0A}" type="datetime1">
              <a:rPr lang="en-US" altLang="ja-JP" noProof="0" smtClean="0"/>
              <a:t>9/6/2024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2DFBB78A-01B4-41F2-96B0-677A4A282832}" type="slidenum">
              <a:rPr lang="en-US" altLang="ja-JP" noProof="0" smtClean="0"/>
              <a:pPr/>
              <a:t>‹#›</a:t>
            </a:fld>
            <a:endParaRPr lang="ja-JP" altLang="en-US" noProof="0"/>
          </a:p>
        </p:txBody>
      </p:sp>
    </p:spTree>
    <p:extLst>
      <p:ext uri="{BB962C8B-B14F-4D97-AF65-F5344CB8AC3E}">
        <p14:creationId xmlns:p14="http://schemas.microsoft.com/office/powerpoint/2010/main" val="280129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長方形 7"/>
          <p:cNvSpPr/>
          <p:nvPr/>
        </p:nvSpPr>
        <p:spPr>
          <a:xfrm>
            <a:off x="2082258" y="0"/>
            <a:ext cx="8024310"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2437765" y="4800600"/>
            <a:ext cx="7313295" cy="762000"/>
          </a:xfrm>
        </p:spPr>
        <p:txBody>
          <a:bodyPr rtlCol="0" anchor="b">
            <a:normAutofit/>
          </a:bodyPr>
          <a:lstStyle>
            <a:lvl1pPr algn="l">
              <a:defRPr sz="2000" b="1">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図プレースホルダー 2" descr="画像を追加する空のプレースホルダー。プレースホルダーをクリックし、追加する画像を選択します"/>
          <p:cNvSpPr>
            <a:spLocks noGrp="1"/>
          </p:cNvSpPr>
          <p:nvPr>
            <p:ph type="pic" idx="1" hasCustomPrompt="1"/>
          </p:nvPr>
        </p:nvSpPr>
        <p:spPr>
          <a:xfrm>
            <a:off x="2437765" y="279401"/>
            <a:ext cx="7313295" cy="4448175"/>
          </a:xfrm>
        </p:spPr>
        <p:txBody>
          <a:bodyPr rtlCol="0">
            <a:normAutofit/>
          </a:bodyPr>
          <a:lstStyle>
            <a:lvl1pPr marL="0" indent="0">
              <a:buNone/>
              <a:defRPr sz="2800">
                <a:latin typeface="Meiryo UI" panose="020B0604030504040204" pitchFamily="34" charset="-128"/>
                <a:ea typeface="Meiryo UI" panose="020B0604030504040204" pitchFamily="34" charset="-128"/>
              </a:defRPr>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pPr rtl="0"/>
            <a:r>
              <a:rPr lang="ja-JP" altLang="en-US" noProof="0"/>
              <a:t>アイコンをクリックして画像を追加</a:t>
            </a:r>
          </a:p>
        </p:txBody>
      </p:sp>
      <p:sp>
        <p:nvSpPr>
          <p:cNvPr id="4" name="テキスト プレースホルダー 3"/>
          <p:cNvSpPr>
            <a:spLocks noGrp="1"/>
          </p:cNvSpPr>
          <p:nvPr>
            <p:ph type="body" sz="half" idx="2"/>
          </p:nvPr>
        </p:nvSpPr>
        <p:spPr>
          <a:xfrm>
            <a:off x="2437765" y="5562600"/>
            <a:ext cx="7313295" cy="812800"/>
          </a:xfrm>
        </p:spPr>
        <p:txBody>
          <a:bodyPr rtlCol="0">
            <a:normAutofit/>
          </a:bodyPr>
          <a:lstStyle>
            <a:lvl1pPr marL="0" indent="0">
              <a:spcBef>
                <a:spcPts val="0"/>
              </a:spcBef>
              <a:buNone/>
              <a:defRPr sz="1600">
                <a:latin typeface="Meiryo UI" panose="020B0604030504040204" pitchFamily="34" charset="-128"/>
                <a:ea typeface="Meiryo UI" panose="020B0604030504040204" pitchFamily="34" charset="-128"/>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530B9F6-9162-4BAA-85F5-C01DDF308286}" type="datetime1">
              <a:rPr lang="en-US" altLang="ja-JP" noProof="0" smtClean="0"/>
              <a:t>9/6/2024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2DFBB78A-01B4-41F2-96B0-677A4A282832}" type="slidenum">
              <a:rPr lang="en-US" altLang="ja-JP" noProof="0" smtClean="0"/>
              <a:pPr/>
              <a:t>‹#›</a:t>
            </a:fld>
            <a:endParaRPr lang="ja-JP" altLang="en-US" noProof="0"/>
          </a:p>
        </p:txBody>
      </p:sp>
    </p:spTree>
    <p:extLst>
      <p:ext uri="{BB962C8B-B14F-4D97-AF65-F5344CB8AC3E}">
        <p14:creationId xmlns:p14="http://schemas.microsoft.com/office/powerpoint/2010/main" val="1478196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grpSp>
        <p:nvGrpSpPr>
          <p:cNvPr id="7" name="グループ 6"/>
          <p:cNvGrpSpPr/>
          <p:nvPr/>
        </p:nvGrpSpPr>
        <p:grpSpPr>
          <a:xfrm>
            <a:off x="1620" y="0"/>
            <a:ext cx="12188952" cy="6858000"/>
            <a:chOff x="1620" y="0"/>
            <a:chExt cx="12188952" cy="6858000"/>
          </a:xfrm>
        </p:grpSpPr>
        <p:sp>
          <p:nvSpPr>
            <p:cNvPr id="10" name="長方形 9"/>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8" name="長方形 7"/>
            <p:cNvSpPr/>
            <p:nvPr/>
          </p:nvSpPr>
          <p:spPr>
            <a:xfrm>
              <a:off x="304721" y="0"/>
              <a:ext cx="11579384" cy="6858000"/>
            </a:xfrm>
            <a:prstGeom prst="rect">
              <a:avLst/>
            </a:prstGeom>
            <a:solidFill>
              <a:schemeClr val="accent1">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grpSp>
      <p:sp>
        <p:nvSpPr>
          <p:cNvPr id="2" name="タイトル プレースホルダー 1"/>
          <p:cNvSpPr>
            <a:spLocks noGrp="1"/>
          </p:cNvSpPr>
          <p:nvPr>
            <p:ph type="title"/>
          </p:nvPr>
        </p:nvSpPr>
        <p:spPr>
          <a:xfrm>
            <a:off x="1117309" y="76200"/>
            <a:ext cx="10157354" cy="1397000"/>
          </a:xfrm>
          <a:prstGeom prst="rect">
            <a:avLst/>
          </a:prstGeom>
        </p:spPr>
        <p:txBody>
          <a:bodyPr vert="horz" lIns="121899" tIns="60949" rIns="121899" bIns="60949" rtlCol="0" anchor="b">
            <a:normAutofit/>
          </a:body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117309" y="1701800"/>
            <a:ext cx="10157354" cy="4470400"/>
          </a:xfrm>
          <a:prstGeom prst="rect">
            <a:avLst/>
          </a:prstGeom>
        </p:spPr>
        <p:txBody>
          <a:bodyPr vert="horz" lIns="121899" tIns="60949" rIns="121899" bIns="60949" rtlCol="0">
            <a:normAutofit/>
          </a:body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2"/>
          </p:nvPr>
        </p:nvSpPr>
        <p:spPr>
          <a:xfrm>
            <a:off x="1117309" y="6400801"/>
            <a:ext cx="2742486" cy="320675"/>
          </a:xfrm>
          <a:prstGeom prst="rect">
            <a:avLst/>
          </a:prstGeom>
        </p:spPr>
        <p:txBody>
          <a:bodyPr vert="horz" lIns="121899" tIns="60949" rIns="121899" bIns="60949" rtlCol="0" anchor="b"/>
          <a:lstStyle>
            <a:lvl1pPr algn="l">
              <a:defRPr sz="1200">
                <a:solidFill>
                  <a:schemeClr val="tx2">
                    <a:lumMod val="50000"/>
                  </a:schemeClr>
                </a:solidFill>
                <a:latin typeface="Meiryo UI" panose="020B0604030504040204" pitchFamily="34" charset="-128"/>
                <a:ea typeface="Meiryo UI" panose="020B0604030504040204" pitchFamily="34" charset="-128"/>
              </a:defRPr>
            </a:lvl1pPr>
          </a:lstStyle>
          <a:p>
            <a:fld id="{6F703D10-15AD-44AF-B904-94BF26ABC8B6}" type="datetime1">
              <a:rPr lang="en-US" altLang="ja-JP" noProof="0" smtClean="0"/>
              <a:t>9/6/2024</a:t>
            </a:fld>
            <a:endParaRPr lang="ja-JP" altLang="en-US" noProof="0"/>
          </a:p>
        </p:txBody>
      </p:sp>
      <p:sp>
        <p:nvSpPr>
          <p:cNvPr id="5" name="フッター プレースホルダー 4"/>
          <p:cNvSpPr>
            <a:spLocks noGrp="1"/>
          </p:cNvSpPr>
          <p:nvPr>
            <p:ph type="ftr" sz="quarter" idx="3"/>
          </p:nvPr>
        </p:nvSpPr>
        <p:spPr>
          <a:xfrm>
            <a:off x="3907842" y="6400801"/>
            <a:ext cx="6216301" cy="320675"/>
          </a:xfrm>
          <a:prstGeom prst="rect">
            <a:avLst/>
          </a:prstGeom>
        </p:spPr>
        <p:txBody>
          <a:bodyPr vert="horz" lIns="121899" tIns="60949" rIns="121899" bIns="60949" rtlCol="0" anchor="b"/>
          <a:lstStyle>
            <a:lvl1pPr algn="ctr">
              <a:defRPr sz="1200">
                <a:solidFill>
                  <a:schemeClr val="tx2">
                    <a:lumMod val="50000"/>
                  </a:schemeClr>
                </a:solidFill>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4"/>
          </p:nvPr>
        </p:nvSpPr>
        <p:spPr>
          <a:xfrm>
            <a:off x="10167146" y="6400801"/>
            <a:ext cx="1107518" cy="320675"/>
          </a:xfrm>
          <a:prstGeom prst="rect">
            <a:avLst/>
          </a:prstGeom>
        </p:spPr>
        <p:txBody>
          <a:bodyPr vert="horz" lIns="121899" tIns="60949" rIns="121899" bIns="60949" rtlCol="0" anchor="b"/>
          <a:lstStyle>
            <a:lvl1pPr algn="r">
              <a:defRPr sz="1200">
                <a:solidFill>
                  <a:schemeClr val="tx2">
                    <a:lumMod val="50000"/>
                  </a:schemeClr>
                </a:solidFill>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4142785951"/>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1218987" rtl="0" eaLnBrk="1" latinLnBrk="0" hangingPunct="1">
        <a:lnSpc>
          <a:spcPct val="85000"/>
        </a:lnSpc>
        <a:spcBef>
          <a:spcPct val="0"/>
        </a:spcBef>
        <a:buNone/>
        <a:tabLst/>
        <a:defRPr kumimoji="1" sz="4400" b="0" kern="1200" cap="none" baseline="0">
          <a:solidFill>
            <a:schemeClr val="accent2">
              <a:lumMod val="50000"/>
            </a:schemeClr>
          </a:solidFill>
          <a:effectLst/>
          <a:latin typeface="Meiryo UI" panose="020B0604030504040204" pitchFamily="34" charset="-128"/>
          <a:ea typeface="Meiryo UI" panose="020B0604030504040204" pitchFamily="34" charset="-128"/>
          <a:cs typeface="+mj-cs"/>
        </a:defRPr>
      </a:lvl1pPr>
    </p:titleStyle>
    <p:bodyStyle>
      <a:lvl1pPr marL="304747" indent="-304747" algn="l" defTabSz="1218987" rtl="0" eaLnBrk="1" latinLnBrk="0" hangingPunct="1">
        <a:lnSpc>
          <a:spcPct val="95000"/>
        </a:lnSpc>
        <a:spcBef>
          <a:spcPts val="1866"/>
        </a:spcBef>
        <a:buClr>
          <a:schemeClr val="accent6">
            <a:lumMod val="50000"/>
          </a:schemeClr>
        </a:buClr>
        <a:buSzPct val="100000"/>
        <a:buFont typeface="Arial" pitchFamily="34" charset="0"/>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731392"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1158037"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584683"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4pPr>
      <a:lvl5pPr marL="2011328"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5pPr>
      <a:lvl6pPr marL="2437973"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6pPr>
      <a:lvl7pPr marL="2864619"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7pPr>
      <a:lvl8pPr marL="3291264"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8pPr>
      <a:lvl9pPr marL="3474112" indent="0" algn="l" defTabSz="1218987" rtl="0" eaLnBrk="1" latinLnBrk="0" hangingPunct="1">
        <a:lnSpc>
          <a:spcPct val="95000"/>
        </a:lnSpc>
        <a:spcBef>
          <a:spcPts val="1066"/>
        </a:spcBef>
        <a:buClr>
          <a:schemeClr val="accent6">
            <a:lumMod val="50000"/>
          </a:schemeClr>
        </a:buClr>
        <a:buSzPct val="90000"/>
        <a:buFont typeface="Century Gothic" pitchFamily="34" charset="0"/>
        <a:buNone/>
        <a:defRPr kumimoji="1" sz="1800" kern="1200">
          <a:solidFill>
            <a:schemeClr val="tx2">
              <a:lumMod val="50000"/>
            </a:schemeClr>
          </a:solidFill>
          <a:latin typeface="+mn-lt"/>
          <a:ea typeface="+mn-ea"/>
          <a:cs typeface="+mn-cs"/>
        </a:defRPr>
      </a:lvl9pPr>
    </p:bodyStyle>
    <p:otherStyle>
      <a:defPPr>
        <a:defRPr/>
      </a:defPPr>
      <a:lvl1pPr marL="0" algn="l" defTabSz="1218987" rtl="0" eaLnBrk="1" latinLnBrk="0" hangingPunct="1">
        <a:defRPr kumimoji="1" sz="2400" kern="1200">
          <a:solidFill>
            <a:schemeClr val="tx1"/>
          </a:solidFill>
          <a:latin typeface="+mn-lt"/>
          <a:ea typeface="+mn-ea"/>
          <a:cs typeface="+mn-cs"/>
        </a:defRPr>
      </a:lvl1pPr>
      <a:lvl2pPr marL="609493" algn="l" defTabSz="1218987" rtl="0" eaLnBrk="1" latinLnBrk="0" hangingPunct="1">
        <a:defRPr kumimoji="1" sz="2400" kern="1200">
          <a:solidFill>
            <a:schemeClr val="tx1"/>
          </a:solidFill>
          <a:latin typeface="+mn-lt"/>
          <a:ea typeface="+mn-ea"/>
          <a:cs typeface="+mn-cs"/>
        </a:defRPr>
      </a:lvl2pPr>
      <a:lvl3pPr marL="1218987" algn="l" defTabSz="1218987" rtl="0" eaLnBrk="1" latinLnBrk="0" hangingPunct="1">
        <a:defRPr kumimoji="1" sz="2400" kern="1200">
          <a:solidFill>
            <a:schemeClr val="tx1"/>
          </a:solidFill>
          <a:latin typeface="+mn-lt"/>
          <a:ea typeface="+mn-ea"/>
          <a:cs typeface="+mn-cs"/>
        </a:defRPr>
      </a:lvl3pPr>
      <a:lvl4pPr marL="1828480" algn="l" defTabSz="1218987" rtl="0" eaLnBrk="1" latinLnBrk="0" hangingPunct="1">
        <a:defRPr kumimoji="1" sz="2400" kern="1200">
          <a:solidFill>
            <a:schemeClr val="tx1"/>
          </a:solidFill>
          <a:latin typeface="+mn-lt"/>
          <a:ea typeface="+mn-ea"/>
          <a:cs typeface="+mn-cs"/>
        </a:defRPr>
      </a:lvl4pPr>
      <a:lvl5pPr marL="2437973" algn="l" defTabSz="1218987" rtl="0" eaLnBrk="1" latinLnBrk="0" hangingPunct="1">
        <a:defRPr kumimoji="1" sz="2400" kern="1200">
          <a:solidFill>
            <a:schemeClr val="tx1"/>
          </a:solidFill>
          <a:latin typeface="+mn-lt"/>
          <a:ea typeface="+mn-ea"/>
          <a:cs typeface="+mn-cs"/>
        </a:defRPr>
      </a:lvl5pPr>
      <a:lvl6pPr marL="3047467" algn="l" defTabSz="1218987" rtl="0" eaLnBrk="1" latinLnBrk="0" hangingPunct="1">
        <a:defRPr kumimoji="1" sz="2400" kern="1200">
          <a:solidFill>
            <a:schemeClr val="tx1"/>
          </a:solidFill>
          <a:latin typeface="+mn-lt"/>
          <a:ea typeface="+mn-ea"/>
          <a:cs typeface="+mn-cs"/>
        </a:defRPr>
      </a:lvl6pPr>
      <a:lvl7pPr marL="3656960" algn="l" defTabSz="1218987" rtl="0" eaLnBrk="1" latinLnBrk="0" hangingPunct="1">
        <a:defRPr kumimoji="1" sz="2400" kern="1200">
          <a:solidFill>
            <a:schemeClr val="tx1"/>
          </a:solidFill>
          <a:latin typeface="+mn-lt"/>
          <a:ea typeface="+mn-ea"/>
          <a:cs typeface="+mn-cs"/>
        </a:defRPr>
      </a:lvl7pPr>
      <a:lvl8pPr marL="4266453" algn="l" defTabSz="1218987" rtl="0" eaLnBrk="1" latinLnBrk="0" hangingPunct="1">
        <a:defRPr kumimoji="1" sz="2400" kern="1200">
          <a:solidFill>
            <a:schemeClr val="tx1"/>
          </a:solidFill>
          <a:latin typeface="+mn-lt"/>
          <a:ea typeface="+mn-ea"/>
          <a:cs typeface="+mn-cs"/>
        </a:defRPr>
      </a:lvl8pPr>
      <a:lvl9pPr marL="4875947" algn="l" defTabSz="1218987"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3.jpeg"/><Relationship Id="rId5" Type="http://schemas.openxmlformats.org/officeDocument/2006/relationships/hyperlink" Target="https://www.rawpixel.com/search/folder" TargetMode="Externa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1784" y="496310"/>
            <a:ext cx="11305255" cy="1397000"/>
          </a:xfrm>
        </p:spPr>
        <p:txBody>
          <a:bodyPr rtlCol="0" anchor="b">
            <a:normAutofit/>
          </a:bodyPr>
          <a:lstStyle/>
          <a:p>
            <a:pPr rtl="0"/>
            <a:r>
              <a:rPr lang="ja-JP" altLang="en-US" dirty="0"/>
              <a:t>ユニット</a:t>
            </a:r>
            <a:r>
              <a:rPr lang="en-US" altLang="ja-JP" dirty="0"/>
              <a:t>2</a:t>
            </a:r>
            <a:r>
              <a:rPr lang="ja-JP" altLang="en-US" dirty="0"/>
              <a:t>　セクション</a:t>
            </a:r>
            <a:r>
              <a:rPr lang="en-US" altLang="ja-JP" dirty="0"/>
              <a:t>5</a:t>
            </a:r>
            <a:r>
              <a:rPr lang="ja-JP" altLang="en-US" dirty="0"/>
              <a:t>　ソフトウエア</a:t>
            </a:r>
            <a:endParaRPr lang="en-US" altLang="ja-JP" dirty="0"/>
          </a:p>
        </p:txBody>
      </p:sp>
      <p:sp>
        <p:nvSpPr>
          <p:cNvPr id="3" name="サブタイトル 2"/>
          <p:cNvSpPr>
            <a:spLocks noGrp="1"/>
          </p:cNvSpPr>
          <p:nvPr>
            <p:ph idx="1"/>
          </p:nvPr>
        </p:nvSpPr>
        <p:spPr>
          <a:xfrm>
            <a:off x="765820" y="1903268"/>
            <a:ext cx="10729192" cy="4470400"/>
          </a:xfrm>
        </p:spPr>
        <p:txBody>
          <a:bodyPr rtlCol="0">
            <a:normAutofit/>
          </a:bodyPr>
          <a:lstStyle/>
          <a:p>
            <a:pPr marL="0" indent="0" rtl="0">
              <a:buNone/>
            </a:pPr>
            <a:r>
              <a:rPr lang="ja-JP" altLang="en-US" sz="4000" dirty="0"/>
              <a:t>セッション</a:t>
            </a:r>
            <a:r>
              <a:rPr lang="en-US" altLang="ja-JP" sz="4000" dirty="0"/>
              <a:t>5-4</a:t>
            </a:r>
            <a:r>
              <a:rPr lang="ja-JP" altLang="en-US" sz="4000" dirty="0"/>
              <a:t>　ファイル管理</a:t>
            </a:r>
          </a:p>
        </p:txBody>
      </p:sp>
      <p:sp>
        <p:nvSpPr>
          <p:cNvPr id="4" name="テキスト ボックス 3">
            <a:extLst>
              <a:ext uri="{FF2B5EF4-FFF2-40B4-BE49-F238E27FC236}">
                <a16:creationId xmlns:a16="http://schemas.microsoft.com/office/drawing/2014/main" id="{38AF9FF9-A12E-2A41-F406-F587088F2DCF}"/>
              </a:ext>
            </a:extLst>
          </p:cNvPr>
          <p:cNvSpPr txBox="1"/>
          <p:nvPr/>
        </p:nvSpPr>
        <p:spPr>
          <a:xfrm>
            <a:off x="10630916" y="109348"/>
            <a:ext cx="1296144" cy="443198"/>
          </a:xfrm>
          <a:prstGeom prst="rect">
            <a:avLst/>
          </a:prstGeom>
          <a:noFill/>
        </p:spPr>
        <p:txBody>
          <a:bodyPr wrap="square" rtlCol="0">
            <a:spAutoFit/>
          </a:bodyPr>
          <a:lstStyle/>
          <a:p>
            <a:pPr>
              <a:lnSpc>
                <a:spcPct val="95000"/>
              </a:lnSpc>
            </a:pPr>
            <a:r>
              <a:rPr kumimoji="1" lang="en-US" altLang="ja-JP" dirty="0"/>
              <a:t>Ver.1.0</a:t>
            </a:r>
            <a:endParaRPr kumimoji="1" lang="ja-JP" altLang="en-US" dirty="0"/>
          </a:p>
        </p:txBody>
      </p:sp>
    </p:spTree>
    <p:custDataLst>
      <p:tags r:id="rId1"/>
    </p:custDataLst>
    <p:extLst>
      <p:ext uri="{BB962C8B-B14F-4D97-AF65-F5344CB8AC3E}">
        <p14:creationId xmlns:p14="http://schemas.microsoft.com/office/powerpoint/2010/main" val="173668550"/>
      </p:ext>
    </p:extLst>
  </p:cSld>
  <p:clrMapOvr>
    <a:masterClrMapping/>
  </p:clrMapOvr>
  <mc:AlternateContent xmlns:mc="http://schemas.openxmlformats.org/markup-compatibility/2006" xmlns:p14="http://schemas.microsoft.com/office/powerpoint/2010/main">
    <mc:Choice Requires="p14">
      <p:transition spd="med" p14:dur="700" advTm="41160">
        <p:fade/>
      </p:transition>
    </mc:Choice>
    <mc:Fallback xmlns="">
      <p:transition spd="med" advTm="4116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ファイル管理</a:t>
            </a:r>
          </a:p>
        </p:txBody>
      </p:sp>
      <p:sp>
        <p:nvSpPr>
          <p:cNvPr id="3" name="コンテンツ プレースホルダー 2"/>
          <p:cNvSpPr>
            <a:spLocks noGrp="1"/>
          </p:cNvSpPr>
          <p:nvPr>
            <p:ph idx="1"/>
          </p:nvPr>
        </p:nvSpPr>
        <p:spPr>
          <a:xfrm>
            <a:off x="333772" y="1428180"/>
            <a:ext cx="11521280" cy="5169172"/>
          </a:xfrm>
        </p:spPr>
        <p:txBody>
          <a:bodyPr rtlCol="0">
            <a:normAutofit lnSpcReduction="10000"/>
          </a:bodyPr>
          <a:lstStyle/>
          <a:p>
            <a:r>
              <a:rPr lang="ja-JP" altLang="en-US" sz="3600" dirty="0"/>
              <a:t>ファイル管理とは</a:t>
            </a:r>
          </a:p>
          <a:p>
            <a:pPr marL="0" indent="0">
              <a:lnSpc>
                <a:spcPct val="100000"/>
              </a:lnSpc>
              <a:spcBef>
                <a:spcPts val="0"/>
              </a:spcBef>
              <a:buNone/>
            </a:pPr>
            <a:r>
              <a:rPr lang="ja-JP" altLang="en-US" sz="2000" dirty="0"/>
              <a:t>ファイルは、“ディレクトリ（</a:t>
            </a:r>
            <a:r>
              <a:rPr lang="en-US" altLang="ja-JP" sz="2000" dirty="0"/>
              <a:t>directory</a:t>
            </a:r>
            <a:r>
              <a:rPr lang="ja-JP" altLang="en-US" sz="2000" dirty="0"/>
              <a:t>）”を用いて管理する。ディレクトリは、階層構造になっている。</a:t>
            </a:r>
            <a:endParaRPr lang="en-US" altLang="ja-JP" sz="2000" dirty="0"/>
          </a:p>
          <a:p>
            <a:pPr marL="0" indent="0">
              <a:lnSpc>
                <a:spcPct val="100000"/>
              </a:lnSpc>
              <a:spcBef>
                <a:spcPts val="0"/>
              </a:spcBef>
              <a:buNone/>
            </a:pPr>
            <a:endParaRPr lang="ja-JP" altLang="en-US" sz="2000" dirty="0"/>
          </a:p>
          <a:p>
            <a:pPr>
              <a:lnSpc>
                <a:spcPct val="100000"/>
              </a:lnSpc>
              <a:spcBef>
                <a:spcPts val="0"/>
              </a:spcBef>
            </a:pPr>
            <a:r>
              <a:rPr lang="ja-JP" altLang="en-US" sz="2000" dirty="0"/>
              <a:t>最上位の階層にいるディレクトリは“ルートディレクトリ（</a:t>
            </a:r>
            <a:r>
              <a:rPr lang="en-US" altLang="ja-JP" sz="2000" dirty="0"/>
              <a:t>root directory</a:t>
            </a:r>
            <a:r>
              <a:rPr lang="ja-JP" altLang="en-US" sz="2000" dirty="0"/>
              <a:t>）”</a:t>
            </a:r>
          </a:p>
          <a:p>
            <a:pPr>
              <a:lnSpc>
                <a:spcPct val="100000"/>
              </a:lnSpc>
              <a:spcBef>
                <a:spcPts val="0"/>
              </a:spcBef>
            </a:pPr>
            <a:r>
              <a:rPr lang="ja-JP" altLang="en-US" sz="2000" dirty="0"/>
              <a:t>ディレクトリの下位にあるディレクトは“サブディレクトリ（</a:t>
            </a:r>
            <a:r>
              <a:rPr lang="en-US" altLang="ja-JP" sz="2000" dirty="0"/>
              <a:t>sub directory</a:t>
            </a:r>
            <a:r>
              <a:rPr lang="ja-JP" altLang="en-US" sz="2000" dirty="0"/>
              <a:t>）”</a:t>
            </a:r>
          </a:p>
          <a:p>
            <a:pPr>
              <a:lnSpc>
                <a:spcPct val="100000"/>
              </a:lnSpc>
              <a:spcBef>
                <a:spcPts val="0"/>
              </a:spcBef>
            </a:pPr>
            <a:r>
              <a:rPr lang="ja-JP" altLang="en-US" sz="2000" dirty="0"/>
              <a:t>現在の操作対象のディレクトリは“カレントディレクトリ（</a:t>
            </a:r>
            <a:r>
              <a:rPr lang="en-US" altLang="ja-JP" sz="2000" dirty="0"/>
              <a:t>current directory</a:t>
            </a:r>
            <a:r>
              <a:rPr lang="ja-JP" altLang="en-US" sz="2000" dirty="0"/>
              <a:t>）”</a:t>
            </a:r>
          </a:p>
          <a:p>
            <a:pPr marL="0" indent="0">
              <a:lnSpc>
                <a:spcPct val="100000"/>
              </a:lnSpc>
              <a:spcBef>
                <a:spcPts val="0"/>
              </a:spcBef>
              <a:buNone/>
            </a:pPr>
            <a:endParaRPr lang="en-US" altLang="ja-JP" sz="2000" dirty="0"/>
          </a:p>
          <a:p>
            <a:pPr>
              <a:lnSpc>
                <a:spcPct val="100000"/>
              </a:lnSpc>
              <a:spcBef>
                <a:spcPts val="0"/>
              </a:spcBef>
              <a:buSzPct val="55000"/>
              <a:buFont typeface="Wingdings" panose="05000000000000000000" pitchFamily="2" charset="2"/>
              <a:buChar char="l"/>
            </a:pPr>
            <a:r>
              <a:rPr lang="ja-JP" altLang="en-US" dirty="0"/>
              <a:t>パス指定</a:t>
            </a:r>
          </a:p>
          <a:p>
            <a:pPr marL="0" indent="0">
              <a:lnSpc>
                <a:spcPct val="100000"/>
              </a:lnSpc>
              <a:spcBef>
                <a:spcPts val="0"/>
              </a:spcBef>
              <a:buNone/>
            </a:pPr>
            <a:endParaRPr lang="en-US" altLang="ja-JP" sz="2000" dirty="0"/>
          </a:p>
          <a:p>
            <a:pPr marL="0" indent="0">
              <a:lnSpc>
                <a:spcPct val="100000"/>
              </a:lnSpc>
              <a:spcBef>
                <a:spcPts val="0"/>
              </a:spcBef>
              <a:buNone/>
            </a:pPr>
            <a:r>
              <a:rPr lang="ja-JP" altLang="en-US" sz="2000" dirty="0"/>
              <a:t>ファイル管理の階層構造で、　ディレクトリやファイルの位置を指定する方法</a:t>
            </a:r>
          </a:p>
          <a:p>
            <a:pPr marL="0" indent="0">
              <a:lnSpc>
                <a:spcPct val="100000"/>
              </a:lnSpc>
              <a:spcBef>
                <a:spcPts val="0"/>
              </a:spcBef>
              <a:buNone/>
            </a:pPr>
            <a:r>
              <a:rPr lang="ja-JP" altLang="en-US" sz="2000" dirty="0"/>
              <a:t>★絶対パス</a:t>
            </a:r>
            <a:endParaRPr lang="en-US" altLang="ja-JP" sz="2000" dirty="0"/>
          </a:p>
          <a:p>
            <a:pPr marL="0" indent="0">
              <a:lnSpc>
                <a:spcPct val="100000"/>
              </a:lnSpc>
              <a:spcBef>
                <a:spcPts val="0"/>
              </a:spcBef>
              <a:buNone/>
            </a:pPr>
            <a:r>
              <a:rPr lang="ja-JP" altLang="en-US" sz="2000" dirty="0"/>
              <a:t>　ルートディレクトリを起点として、上位から下位の順にたどる記述方法</a:t>
            </a:r>
          </a:p>
          <a:p>
            <a:pPr marL="0" indent="0">
              <a:lnSpc>
                <a:spcPct val="100000"/>
              </a:lnSpc>
              <a:spcBef>
                <a:spcPts val="0"/>
              </a:spcBef>
              <a:buNone/>
            </a:pPr>
            <a:endParaRPr lang="en-US" altLang="ja-JP" sz="2000" dirty="0"/>
          </a:p>
          <a:p>
            <a:pPr marL="0" indent="0">
              <a:lnSpc>
                <a:spcPct val="100000"/>
              </a:lnSpc>
              <a:spcBef>
                <a:spcPts val="0"/>
              </a:spcBef>
              <a:buNone/>
            </a:pPr>
            <a:endParaRPr lang="en-US" altLang="ja-JP" sz="2000" dirty="0"/>
          </a:p>
          <a:p>
            <a:pPr marL="0" indent="0">
              <a:lnSpc>
                <a:spcPct val="100000"/>
              </a:lnSpc>
              <a:spcBef>
                <a:spcPts val="0"/>
              </a:spcBef>
              <a:buNone/>
            </a:pPr>
            <a:r>
              <a:rPr lang="ja-JP" altLang="en-US" sz="2000" dirty="0"/>
              <a:t>★相対パス</a:t>
            </a:r>
          </a:p>
          <a:p>
            <a:pPr marL="0" indent="0">
              <a:lnSpc>
                <a:spcPct val="100000"/>
              </a:lnSpc>
              <a:spcBef>
                <a:spcPts val="0"/>
              </a:spcBef>
              <a:buNone/>
            </a:pPr>
            <a:r>
              <a:rPr lang="ja-JP" altLang="en-US" sz="2000" dirty="0"/>
              <a:t>　カレントディレクトリを起点として、親ディレクトリ又は子ディレクトリに移りながら順にたどってゆく方法</a:t>
            </a:r>
          </a:p>
          <a:p>
            <a:pPr marL="0" indent="0">
              <a:lnSpc>
                <a:spcPct val="100000"/>
              </a:lnSpc>
              <a:spcBef>
                <a:spcPts val="0"/>
              </a:spcBef>
              <a:buNone/>
            </a:pPr>
            <a:endParaRPr lang="ja-JP" altLang="en-US" sz="2000" dirty="0"/>
          </a:p>
        </p:txBody>
      </p:sp>
      <p:grpSp>
        <p:nvGrpSpPr>
          <p:cNvPr id="11" name="グループ化 10">
            <a:extLst>
              <a:ext uri="{FF2B5EF4-FFF2-40B4-BE49-F238E27FC236}">
                <a16:creationId xmlns:a16="http://schemas.microsoft.com/office/drawing/2014/main" id="{9EB47943-B4A0-5DDB-AEBE-CFF82942709C}"/>
              </a:ext>
            </a:extLst>
          </p:cNvPr>
          <p:cNvGrpSpPr/>
          <p:nvPr/>
        </p:nvGrpSpPr>
        <p:grpSpPr>
          <a:xfrm>
            <a:off x="8820029" y="2788367"/>
            <a:ext cx="3358608" cy="2914669"/>
            <a:chOff x="8820029" y="2788367"/>
            <a:chExt cx="3358608" cy="2914669"/>
          </a:xfrm>
        </p:grpSpPr>
        <p:grpSp>
          <p:nvGrpSpPr>
            <p:cNvPr id="4" name="グループ化 3">
              <a:extLst>
                <a:ext uri="{FF2B5EF4-FFF2-40B4-BE49-F238E27FC236}">
                  <a16:creationId xmlns:a16="http://schemas.microsoft.com/office/drawing/2014/main" id="{AD8DB48A-D590-41E6-35B2-3B2DFB677EBD}"/>
                </a:ext>
              </a:extLst>
            </p:cNvPr>
            <p:cNvGrpSpPr/>
            <p:nvPr/>
          </p:nvGrpSpPr>
          <p:grpSpPr>
            <a:xfrm>
              <a:off x="8820029" y="2788367"/>
              <a:ext cx="3358608" cy="2914669"/>
              <a:chOff x="8820029" y="2788367"/>
              <a:chExt cx="3358608" cy="2914669"/>
            </a:xfrm>
          </p:grpSpPr>
          <p:pic>
            <p:nvPicPr>
              <p:cNvPr id="5" name="図 4" descr="アイコン&#10;&#10;自動的に生成された説明">
                <a:extLst>
                  <a:ext uri="{FF2B5EF4-FFF2-40B4-BE49-F238E27FC236}">
                    <a16:creationId xmlns:a16="http://schemas.microsoft.com/office/drawing/2014/main" id="{F8904EF5-E3E0-C102-3AAA-FCF0816157BE}"/>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0834616" y="3860097"/>
                <a:ext cx="1075184" cy="1075184"/>
              </a:xfrm>
              <a:prstGeom prst="rect">
                <a:avLst/>
              </a:prstGeom>
            </p:spPr>
          </p:pic>
          <p:pic>
            <p:nvPicPr>
              <p:cNvPr id="6" name="図 5" descr="アイコン&#10;&#10;自動的に生成された説明">
                <a:extLst>
                  <a:ext uri="{FF2B5EF4-FFF2-40B4-BE49-F238E27FC236}">
                    <a16:creationId xmlns:a16="http://schemas.microsoft.com/office/drawing/2014/main" id="{9265002B-37F0-5911-AA0B-70A3537B1E95}"/>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9416149" y="3819146"/>
                <a:ext cx="1075184" cy="1075184"/>
              </a:xfrm>
              <a:prstGeom prst="rect">
                <a:avLst/>
              </a:prstGeom>
            </p:spPr>
          </p:pic>
          <p:pic>
            <p:nvPicPr>
              <p:cNvPr id="7" name="図 6" descr="アイコン&#10;&#10;自動的に生成された説明">
                <a:extLst>
                  <a:ext uri="{FF2B5EF4-FFF2-40B4-BE49-F238E27FC236}">
                    <a16:creationId xmlns:a16="http://schemas.microsoft.com/office/drawing/2014/main" id="{ABC2E02B-B2AF-A191-5C99-3AC85BDCAA47}"/>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0098008" y="2829933"/>
                <a:ext cx="1075184" cy="977782"/>
              </a:xfrm>
              <a:prstGeom prst="rect">
                <a:avLst/>
              </a:prstGeom>
            </p:spPr>
          </p:pic>
          <p:pic>
            <p:nvPicPr>
              <p:cNvPr id="8" name="図 7" descr="アイコン&#10;&#10;自動的に生成された説明">
                <a:extLst>
                  <a:ext uri="{FF2B5EF4-FFF2-40B4-BE49-F238E27FC236}">
                    <a16:creationId xmlns:a16="http://schemas.microsoft.com/office/drawing/2014/main" id="{00E59BAD-88D5-9C7E-0596-B714DC352CB2}"/>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8820029" y="4627852"/>
                <a:ext cx="1075184" cy="1075184"/>
              </a:xfrm>
              <a:prstGeom prst="rect">
                <a:avLst/>
              </a:prstGeom>
            </p:spPr>
          </p:pic>
          <p:sp>
            <p:nvSpPr>
              <p:cNvPr id="9" name="四角形: 1 つの角を切り取る 8">
                <a:extLst>
                  <a:ext uri="{FF2B5EF4-FFF2-40B4-BE49-F238E27FC236}">
                    <a16:creationId xmlns:a16="http://schemas.microsoft.com/office/drawing/2014/main" id="{272E055F-6CB0-BA75-157B-BAB84C5D9523}"/>
                  </a:ext>
                </a:extLst>
              </p:cNvPr>
              <p:cNvSpPr/>
              <p:nvPr/>
            </p:nvSpPr>
            <p:spPr>
              <a:xfrm>
                <a:off x="11165762" y="4429527"/>
                <a:ext cx="1012875" cy="406878"/>
              </a:xfrm>
              <a:prstGeom prst="snip1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1600" dirty="0">
                    <a:solidFill>
                      <a:schemeClr val="tx1"/>
                    </a:solidFill>
                  </a:rPr>
                  <a:t>fd1.txt</a:t>
                </a:r>
                <a:endParaRPr kumimoji="1" lang="ja-JP" altLang="en-US" sz="1600" dirty="0">
                  <a:solidFill>
                    <a:schemeClr val="tx1"/>
                  </a:solidFill>
                </a:endParaRPr>
              </a:p>
            </p:txBody>
          </p:sp>
          <p:sp>
            <p:nvSpPr>
              <p:cNvPr id="10" name="四角形: 1 つの角を切り取る 9">
                <a:extLst>
                  <a:ext uri="{FF2B5EF4-FFF2-40B4-BE49-F238E27FC236}">
                    <a16:creationId xmlns:a16="http://schemas.microsoft.com/office/drawing/2014/main" id="{953D5E21-C1C5-D768-3D13-8CB19202D97F}"/>
                  </a:ext>
                </a:extLst>
              </p:cNvPr>
              <p:cNvSpPr/>
              <p:nvPr/>
            </p:nvSpPr>
            <p:spPr>
              <a:xfrm>
                <a:off x="9148187" y="5159695"/>
                <a:ext cx="1012875" cy="406878"/>
              </a:xfrm>
              <a:prstGeom prst="snip1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1600" dirty="0">
                    <a:solidFill>
                      <a:schemeClr val="tx1"/>
                    </a:solidFill>
                  </a:rPr>
                  <a:t>fd2.txt</a:t>
                </a:r>
                <a:endParaRPr kumimoji="1" lang="ja-JP" altLang="en-US" sz="1600" dirty="0">
                  <a:solidFill>
                    <a:schemeClr val="tx1"/>
                  </a:solidFill>
                </a:endParaRPr>
              </a:p>
            </p:txBody>
          </p:sp>
          <p:cxnSp>
            <p:nvCxnSpPr>
              <p:cNvPr id="14" name="直線コネクタ 13">
                <a:extLst>
                  <a:ext uri="{FF2B5EF4-FFF2-40B4-BE49-F238E27FC236}">
                    <a16:creationId xmlns:a16="http://schemas.microsoft.com/office/drawing/2014/main" id="{4AA62D00-5977-C666-DD2C-4385FC0740DE}"/>
                  </a:ext>
                </a:extLst>
              </p:cNvPr>
              <p:cNvCxnSpPr>
                <a:cxnSpLocks/>
              </p:cNvCxnSpPr>
              <p:nvPr/>
            </p:nvCxnSpPr>
            <p:spPr>
              <a:xfrm flipH="1">
                <a:off x="9918895" y="3573463"/>
                <a:ext cx="681933" cy="564449"/>
              </a:xfrm>
              <a:prstGeom prst="line">
                <a:avLst/>
              </a:prstGeom>
              <a:ln w="57150">
                <a:solidFill>
                  <a:schemeClr val="tx1"/>
                </a:solidFill>
              </a:ln>
            </p:spPr>
            <p:style>
              <a:lnRef idx="1">
                <a:schemeClr val="dk1"/>
              </a:lnRef>
              <a:fillRef idx="0">
                <a:schemeClr val="dk1"/>
              </a:fillRef>
              <a:effectRef idx="0">
                <a:schemeClr val="dk1"/>
              </a:effectRef>
              <a:fontRef idx="minor">
                <a:schemeClr val="tx1"/>
              </a:fontRef>
            </p:style>
          </p:cxnSp>
          <p:sp>
            <p:nvSpPr>
              <p:cNvPr id="22" name="テキスト ボックス 21">
                <a:extLst>
                  <a:ext uri="{FF2B5EF4-FFF2-40B4-BE49-F238E27FC236}">
                    <a16:creationId xmlns:a16="http://schemas.microsoft.com/office/drawing/2014/main" id="{3A1D179E-0D49-91EB-2108-F862644DB31A}"/>
                  </a:ext>
                </a:extLst>
              </p:cNvPr>
              <p:cNvSpPr txBox="1"/>
              <p:nvPr/>
            </p:nvSpPr>
            <p:spPr>
              <a:xfrm>
                <a:off x="9762201" y="2788367"/>
                <a:ext cx="2025005" cy="297004"/>
              </a:xfrm>
              <a:prstGeom prst="rect">
                <a:avLst/>
              </a:prstGeom>
              <a:noFill/>
            </p:spPr>
            <p:txBody>
              <a:bodyPr wrap="square" rtlCol="0">
                <a:spAutoFit/>
              </a:bodyPr>
              <a:lstStyle/>
              <a:p>
                <a:pPr>
                  <a:lnSpc>
                    <a:spcPct val="95000"/>
                  </a:lnSpc>
                </a:pPr>
                <a:r>
                  <a:rPr kumimoji="1" lang="ja-JP" altLang="en-US" sz="1400" dirty="0"/>
                  <a:t>ルートディレクトリ</a:t>
                </a:r>
              </a:p>
            </p:txBody>
          </p:sp>
          <p:sp>
            <p:nvSpPr>
              <p:cNvPr id="23" name="テキスト ボックス 22">
                <a:extLst>
                  <a:ext uri="{FF2B5EF4-FFF2-40B4-BE49-F238E27FC236}">
                    <a16:creationId xmlns:a16="http://schemas.microsoft.com/office/drawing/2014/main" id="{8FE4FC95-4B7F-D757-A7D0-3E00FA7FF23B}"/>
                  </a:ext>
                </a:extLst>
              </p:cNvPr>
              <p:cNvSpPr txBox="1"/>
              <p:nvPr/>
            </p:nvSpPr>
            <p:spPr>
              <a:xfrm>
                <a:off x="9476577" y="3840908"/>
                <a:ext cx="571247" cy="297004"/>
              </a:xfrm>
              <a:prstGeom prst="rect">
                <a:avLst/>
              </a:prstGeom>
              <a:noFill/>
            </p:spPr>
            <p:txBody>
              <a:bodyPr wrap="square" rtlCol="0">
                <a:spAutoFit/>
              </a:bodyPr>
              <a:lstStyle/>
              <a:p>
                <a:pPr>
                  <a:lnSpc>
                    <a:spcPct val="95000"/>
                  </a:lnSpc>
                </a:pPr>
                <a:r>
                  <a:rPr kumimoji="1" lang="en-US" altLang="ja-JP" sz="1400" dirty="0"/>
                  <a:t>ff1</a:t>
                </a:r>
                <a:endParaRPr kumimoji="1" lang="ja-JP" altLang="en-US" sz="1400" dirty="0"/>
              </a:p>
            </p:txBody>
          </p:sp>
        </p:grpSp>
        <p:cxnSp>
          <p:nvCxnSpPr>
            <p:cNvPr id="15" name="直線コネクタ 14">
              <a:extLst>
                <a:ext uri="{FF2B5EF4-FFF2-40B4-BE49-F238E27FC236}">
                  <a16:creationId xmlns:a16="http://schemas.microsoft.com/office/drawing/2014/main" id="{14434519-344C-3544-FCAB-392066A70E1A}"/>
                </a:ext>
              </a:extLst>
            </p:cNvPr>
            <p:cNvCxnSpPr>
              <a:cxnSpLocks/>
            </p:cNvCxnSpPr>
            <p:nvPr/>
          </p:nvCxnSpPr>
          <p:spPr>
            <a:xfrm>
              <a:off x="10600828" y="3573463"/>
              <a:ext cx="771380" cy="564449"/>
            </a:xfrm>
            <a:prstGeom prst="line">
              <a:avLst/>
            </a:prstGeom>
            <a:ln w="57150">
              <a:solidFill>
                <a:schemeClr val="tx1"/>
              </a:solidFill>
            </a:ln>
          </p:spPr>
          <p:style>
            <a:lnRef idx="1">
              <a:schemeClr val="dk1"/>
            </a:lnRef>
            <a:fillRef idx="0">
              <a:schemeClr val="dk1"/>
            </a:fillRef>
            <a:effectRef idx="0">
              <a:schemeClr val="dk1"/>
            </a:effectRef>
            <a:fontRef idx="minor">
              <a:schemeClr val="tx1"/>
            </a:fontRef>
          </p:style>
        </p:cxnSp>
        <p:cxnSp>
          <p:nvCxnSpPr>
            <p:cNvPr id="20" name="直線コネクタ 19">
              <a:extLst>
                <a:ext uri="{FF2B5EF4-FFF2-40B4-BE49-F238E27FC236}">
                  <a16:creationId xmlns:a16="http://schemas.microsoft.com/office/drawing/2014/main" id="{6CB58C8F-6A25-3218-B8C8-3893D779F092}"/>
                </a:ext>
              </a:extLst>
            </p:cNvPr>
            <p:cNvCxnSpPr>
              <a:cxnSpLocks/>
            </p:cNvCxnSpPr>
            <p:nvPr/>
          </p:nvCxnSpPr>
          <p:spPr>
            <a:xfrm flipH="1">
              <a:off x="9412457" y="4543643"/>
              <a:ext cx="542745" cy="362118"/>
            </a:xfrm>
            <a:prstGeom prst="line">
              <a:avLst/>
            </a:prstGeom>
            <a:ln w="57150">
              <a:solidFill>
                <a:schemeClr val="tx1"/>
              </a:solidFill>
            </a:ln>
          </p:spPr>
          <p:style>
            <a:lnRef idx="1">
              <a:schemeClr val="dk1"/>
            </a:lnRef>
            <a:fillRef idx="0">
              <a:schemeClr val="dk1"/>
            </a:fillRef>
            <a:effectRef idx="0">
              <a:schemeClr val="dk1"/>
            </a:effectRef>
            <a:fontRef idx="minor">
              <a:schemeClr val="tx1"/>
            </a:fontRef>
          </p:style>
        </p:cxnSp>
        <p:sp>
          <p:nvSpPr>
            <p:cNvPr id="24" name="テキスト ボックス 23">
              <a:extLst>
                <a:ext uri="{FF2B5EF4-FFF2-40B4-BE49-F238E27FC236}">
                  <a16:creationId xmlns:a16="http://schemas.microsoft.com/office/drawing/2014/main" id="{1554A2BA-0FE9-59CE-7DE8-96A03236D0B0}"/>
                </a:ext>
              </a:extLst>
            </p:cNvPr>
            <p:cNvSpPr txBox="1"/>
            <p:nvPr/>
          </p:nvSpPr>
          <p:spPr>
            <a:xfrm>
              <a:off x="11320372" y="3855687"/>
              <a:ext cx="571247" cy="297004"/>
            </a:xfrm>
            <a:prstGeom prst="rect">
              <a:avLst/>
            </a:prstGeom>
            <a:noFill/>
          </p:spPr>
          <p:txBody>
            <a:bodyPr wrap="square" rtlCol="0">
              <a:spAutoFit/>
            </a:bodyPr>
            <a:lstStyle/>
            <a:p>
              <a:pPr>
                <a:lnSpc>
                  <a:spcPct val="95000"/>
                </a:lnSpc>
              </a:pPr>
              <a:r>
                <a:rPr kumimoji="1" lang="en-US" altLang="ja-JP" sz="1400" dirty="0"/>
                <a:t>ff2</a:t>
              </a:r>
              <a:endParaRPr kumimoji="1" lang="ja-JP" altLang="en-US" sz="1400" dirty="0"/>
            </a:p>
          </p:txBody>
        </p:sp>
      </p:grpSp>
      <p:sp>
        <p:nvSpPr>
          <p:cNvPr id="25" name="テキスト ボックス 24">
            <a:extLst>
              <a:ext uri="{FF2B5EF4-FFF2-40B4-BE49-F238E27FC236}">
                <a16:creationId xmlns:a16="http://schemas.microsoft.com/office/drawing/2014/main" id="{C7565F0F-247F-34FD-CCF9-F38FE312ED4C}"/>
              </a:ext>
            </a:extLst>
          </p:cNvPr>
          <p:cNvSpPr txBox="1"/>
          <p:nvPr/>
        </p:nvSpPr>
        <p:spPr>
          <a:xfrm>
            <a:off x="8906299" y="4592938"/>
            <a:ext cx="571247" cy="297004"/>
          </a:xfrm>
          <a:prstGeom prst="rect">
            <a:avLst/>
          </a:prstGeom>
          <a:noFill/>
        </p:spPr>
        <p:txBody>
          <a:bodyPr wrap="square" rtlCol="0">
            <a:spAutoFit/>
          </a:bodyPr>
          <a:lstStyle/>
          <a:p>
            <a:pPr>
              <a:lnSpc>
                <a:spcPct val="95000"/>
              </a:lnSpc>
            </a:pPr>
            <a:r>
              <a:rPr kumimoji="1" lang="en-US" altLang="ja-JP" sz="1400" dirty="0"/>
              <a:t>ff3</a:t>
            </a:r>
            <a:endParaRPr kumimoji="1" lang="ja-JP" altLang="en-US" sz="1400" dirty="0"/>
          </a:p>
        </p:txBody>
      </p:sp>
    </p:spTree>
    <p:custDataLst>
      <p:tags r:id="rId1"/>
    </p:custDataLst>
    <p:extLst>
      <p:ext uri="{BB962C8B-B14F-4D97-AF65-F5344CB8AC3E}">
        <p14:creationId xmlns:p14="http://schemas.microsoft.com/office/powerpoint/2010/main" val="3156988698"/>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ファイル管理</a:t>
            </a:r>
          </a:p>
        </p:txBody>
      </p:sp>
      <p:sp>
        <p:nvSpPr>
          <p:cNvPr id="3" name="コンテンツ プレースホルダー 2"/>
          <p:cNvSpPr>
            <a:spLocks noGrp="1"/>
          </p:cNvSpPr>
          <p:nvPr>
            <p:ph idx="1"/>
          </p:nvPr>
        </p:nvSpPr>
        <p:spPr>
          <a:xfrm>
            <a:off x="333772" y="1428180"/>
            <a:ext cx="11521280" cy="5169172"/>
          </a:xfrm>
        </p:spPr>
        <p:txBody>
          <a:bodyPr rtlCol="0">
            <a:normAutofit fontScale="77500" lnSpcReduction="20000"/>
          </a:bodyPr>
          <a:lstStyle/>
          <a:p>
            <a:r>
              <a:rPr lang="ja-JP" altLang="en-US" sz="5400" dirty="0"/>
              <a:t>データのバックアップ　</a:t>
            </a:r>
          </a:p>
          <a:p>
            <a:pPr marL="0" indent="0">
              <a:lnSpc>
                <a:spcPct val="120000"/>
              </a:lnSpc>
              <a:spcBef>
                <a:spcPts val="0"/>
              </a:spcBef>
              <a:buNone/>
            </a:pPr>
            <a:r>
              <a:rPr lang="ja-JP" altLang="en-US" sz="2900" dirty="0"/>
              <a:t>　バックアップとは、“同じものを複製して保管しておくこと”を指す。コンピュータのデータが壊れたり、　失ったりした場合のために備えておくもの。</a:t>
            </a:r>
          </a:p>
          <a:p>
            <a:pPr marL="0" indent="0">
              <a:buNone/>
            </a:pPr>
            <a:endParaRPr lang="ja-JP" altLang="en-US" sz="4200" dirty="0"/>
          </a:p>
          <a:p>
            <a:pPr marL="0" indent="0">
              <a:buNone/>
            </a:pPr>
            <a:r>
              <a:rPr lang="ja-JP" altLang="en-US" sz="2800" dirty="0"/>
              <a:t>★フルバックアップ（</a:t>
            </a:r>
            <a:r>
              <a:rPr lang="en-US" altLang="ja-JP" sz="2800" dirty="0"/>
              <a:t>full backup</a:t>
            </a:r>
            <a:r>
              <a:rPr lang="ja-JP" altLang="en-US" sz="2800" dirty="0"/>
              <a:t>）</a:t>
            </a:r>
            <a:endParaRPr lang="en-US" altLang="ja-JP" sz="2800" dirty="0"/>
          </a:p>
          <a:p>
            <a:pPr marL="0" indent="0">
              <a:buNone/>
            </a:pPr>
            <a:r>
              <a:rPr lang="ja-JP" altLang="en-US" dirty="0"/>
              <a:t>　</a:t>
            </a:r>
            <a:r>
              <a:rPr lang="ja-JP" altLang="en-US" sz="2900" dirty="0"/>
              <a:t>データ形式を問わず、全てのデータのバックアップを取る方式</a:t>
            </a:r>
          </a:p>
          <a:p>
            <a:pPr marL="0" indent="0">
              <a:buNone/>
            </a:pPr>
            <a:r>
              <a:rPr lang="ja-JP" altLang="en-US" sz="2800" dirty="0"/>
              <a:t>★差分バックアップ（</a:t>
            </a:r>
            <a:r>
              <a:rPr lang="en-US" altLang="ja-JP" sz="2800" dirty="0"/>
              <a:t>differential backup</a:t>
            </a:r>
            <a:r>
              <a:rPr lang="ja-JP" altLang="en-US" sz="2800" dirty="0"/>
              <a:t>）</a:t>
            </a:r>
            <a:endParaRPr lang="en-US" altLang="ja-JP" sz="2800" dirty="0"/>
          </a:p>
          <a:p>
            <a:pPr marL="0" indent="0">
              <a:buNone/>
            </a:pPr>
            <a:r>
              <a:rPr lang="ja-JP" altLang="en-US" sz="2800" dirty="0"/>
              <a:t>　</a:t>
            </a:r>
            <a:r>
              <a:rPr lang="ja-JP" altLang="en-US" sz="3200" dirty="0"/>
              <a:t>前回のフルバックアップから更新されたデータを取得する方式</a:t>
            </a:r>
          </a:p>
          <a:p>
            <a:pPr marL="0" indent="0">
              <a:buNone/>
            </a:pPr>
            <a:r>
              <a:rPr lang="ja-JP" altLang="en-US" sz="3100" dirty="0"/>
              <a:t>★増分バックアップ（</a:t>
            </a:r>
            <a:r>
              <a:rPr lang="en-US" altLang="ja-JP" sz="3100" dirty="0"/>
              <a:t>incremental backup</a:t>
            </a:r>
            <a:r>
              <a:rPr lang="ja-JP" altLang="en-US" sz="3100" dirty="0"/>
              <a:t>）</a:t>
            </a:r>
          </a:p>
          <a:p>
            <a:pPr marL="0" indent="0">
              <a:buNone/>
            </a:pPr>
            <a:r>
              <a:rPr lang="ja-JP" altLang="en-US" sz="2900" dirty="0"/>
              <a:t>　前回のバックアップからの変更点のみを取得する方式</a:t>
            </a:r>
          </a:p>
          <a:p>
            <a:pPr marL="0" indent="0">
              <a:buNone/>
            </a:pPr>
            <a:endParaRPr lang="ja-JP" altLang="en-US" sz="3600" dirty="0"/>
          </a:p>
          <a:p>
            <a:pPr marL="0" indent="0">
              <a:buNone/>
            </a:pPr>
            <a:endParaRPr kumimoji="1" lang="en-US" altLang="ja-JP" sz="2900" dirty="0"/>
          </a:p>
        </p:txBody>
      </p:sp>
    </p:spTree>
    <p:custDataLst>
      <p:tags r:id="rId1"/>
    </p:custDataLst>
    <p:extLst>
      <p:ext uri="{BB962C8B-B14F-4D97-AF65-F5344CB8AC3E}">
        <p14:creationId xmlns:p14="http://schemas.microsoft.com/office/powerpoint/2010/main" val="593403413"/>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tags/tag1.xml><?xml version="1.0" encoding="utf-8"?>
<p:tagLst xmlns:a="http://schemas.openxmlformats.org/drawingml/2006/main" xmlns:r="http://schemas.openxmlformats.org/officeDocument/2006/relationships" xmlns:p="http://schemas.openxmlformats.org/presentationml/2006/main">
  <p:tag name="ISPRING_LMS_API_VERSION" val="SCORM 2004 (4th edition)"/>
  <p:tag name="ISPRING_ULTRA_SCORM_COURSE_ID" val="AED1C028-6B14-44E4-BF1A-B04745AF2020"/>
  <p:tag name="ISPRING_CMI5_LAUNCH_METHOD" val="any window"/>
  <p:tag name="ISPRING_SCORM_ENDPOINT" val="&lt;endpoint&gt;&lt;enable&gt;0&lt;/enable&gt;&lt;lrs&gt;https://&lt;/lrs&gt;&lt;auth&gt;0&lt;/auth&gt;&lt;login&gt;&lt;/login&gt;&lt;password&gt;&lt;/password&gt;&lt;key&gt;&lt;/key&gt;&lt;name&gt;&lt;/name&gt;&lt;email&gt;&lt;/email&gt;&lt;/endpoint&gt;&#10;"/>
  <p:tag name="ISPRING_SCORM_RATE_SLIDES" val="1"/>
  <p:tag name="ISPRINGCLOUDFOLDERID" val="1"/>
  <p:tag name="ISPRINGONLINEFOLDERID" val="1"/>
  <p:tag name="ISPRING_OUTPUT_FOLDER" val="[[&quot;\u001D\uFFFDQF{01B96F37-C67E-4624-BDB1-D4B60C7BFAF5}&quot;,&quot;C:\\Users\\user\\Desktop&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free&quot;,&quot;studioSettings&quot;:{&quot;useMobileViewer&quot;:&quot;T_FALSE&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quot;studioSettings&quot;:{&quot;onlineDestinationFolderId&quot;:&quot;1&quot;,&quot;uploadSources&quot;:true}}"/>
  <p:tag name="ISPRING_SCORM_RATE_QUIZZES" val="0"/>
  <p:tag name="ISPRING_SCORM_PASSING_SCORE" val="100.000000"/>
  <p:tag name="ISPRING_PRESENTATION_TITLE" val="基本情報処理Ⅰ-1"/>
</p:tagLst>
</file>

<file path=ppt/tags/tag2.xml><?xml version="1.0" encoding="utf-8"?>
<p:tagLst xmlns:a="http://schemas.openxmlformats.org/drawingml/2006/main" xmlns:r="http://schemas.openxmlformats.org/officeDocument/2006/relationships" xmlns:p="http://schemas.openxmlformats.org/presentationml/2006/main">
  <p:tag name="GENSWF_SLIDE_UID" val="{73671473-393B-45ED-8D91-2F131120343F}:258"/>
</p:tagLst>
</file>

<file path=ppt/tags/tag3.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4.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heme/theme1.xml><?xml version="1.0" encoding="utf-8"?>
<a:theme xmlns:a="http://schemas.openxmlformats.org/drawingml/2006/main" name="新学期のためのプレゼンテーション">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spDef>
      <a:spPr>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5000"/>
          </a:lnSpc>
          <a:defRPr/>
        </a:defPPr>
      </a:lstStyle>
    </a:txDef>
  </a:objectDefaults>
  <a:extraClrSchemeLst/>
  <a:extLst>
    <a:ext uri="{05A4C25C-085E-4340-85A3-A5531E510DB2}">
      <thm15:themeFamily xmlns:thm15="http://schemas.microsoft.com/office/thememl/2012/main" name="Office_26628380_TF03460615" id="{CA9D3811-3666-41E3-B104-1D002DE833B4}" vid="{A8E86416-DCF4-4C40-BC8C-F1CFAE8FB0A3}"/>
    </a:ext>
  </a:extLst>
</a:theme>
</file>

<file path=ppt/theme/theme2.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新学期のためのプレゼンテーション</Template>
  <TotalTime>6236</TotalTime>
  <Words>597</Words>
  <Application>Microsoft Office PowerPoint</Application>
  <PresentationFormat>ユーザー設定</PresentationFormat>
  <Paragraphs>65</Paragraphs>
  <Slides>3</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Meiryo UI</vt:lpstr>
      <vt:lpstr>Arial</vt:lpstr>
      <vt:lpstr>Century Gothic</vt:lpstr>
      <vt:lpstr>Wingdings</vt:lpstr>
      <vt:lpstr>新学期のためのプレゼンテーション</vt:lpstr>
      <vt:lpstr>ユニット2　セクション5　ソフトウエア</vt:lpstr>
      <vt:lpstr>ファイル管理</vt:lpstr>
      <vt:lpstr>ファイル管理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基本情報処理Ⅰ-1</dc:title>
  <dc:creator>遠藤 順一</dc:creator>
  <cp:lastModifiedBy>遠藤 順一(pt121763ql)</cp:lastModifiedBy>
  <cp:revision>263</cp:revision>
  <dcterms:created xsi:type="dcterms:W3CDTF">2024-03-08T02:46:09Z</dcterms:created>
  <dcterms:modified xsi:type="dcterms:W3CDTF">2024-09-05T22:34:33Z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74068100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