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6"/>
  </p:notesMasterIdLst>
  <p:handoutMasterIdLst>
    <p:handoutMasterId r:id="rId7"/>
  </p:handoutMasterIdLst>
  <p:sldIdLst>
    <p:sldId id="258" r:id="rId2"/>
    <p:sldId id="299" r:id="rId3"/>
    <p:sldId id="307" r:id="rId4"/>
    <p:sldId id="308" r:id="rId5"/>
  </p:sldIdLst>
  <p:sldSz cx="12188825" cy="6858000"/>
  <p:notesSz cx="6858000" cy="9144000"/>
  <p:custDataLst>
    <p:tags r:id="rId8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9/6/2024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、ソフトウエア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回目の内容は、オーエスのジョブ管理と　タスク管理について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コンピュータに　何か作業を行わせるときに、　その仕事の量や個数を　どのように考えたらよいでしょうか。</a:t>
            </a:r>
          </a:p>
          <a:p>
            <a:r>
              <a:rPr kumimoji="1" lang="ja-JP" altLang="en-US" dirty="0"/>
              <a:t>コンピュータに行わせる作業を　人間の側から見た場合、　仕事の単位は　ジョブ　と言います。</a:t>
            </a:r>
          </a:p>
          <a:p>
            <a:r>
              <a:rPr kumimoji="1" lang="ja-JP" altLang="en-US" dirty="0"/>
              <a:t>一方で　コンピュータが行う作業を　コンピュータから見た場合は　仕事の単位をタスク、　またはプロセスと言います。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ジョブ管理の機能の一つに　スケジューリングがあります。　コンピュータに投入されたジョブは　入力待ち行列に登録され、　順番に処理されます。</a:t>
            </a:r>
          </a:p>
          <a:p>
            <a:r>
              <a:rPr kumimoji="1" lang="ja-JP" altLang="en-US" dirty="0"/>
              <a:t>処理された後は　出力待ち行列に登録され、　順番にプリンタなどに処理結果が出力されるのを待ちます。</a:t>
            </a:r>
          </a:p>
          <a:p>
            <a:r>
              <a:rPr kumimoji="1" lang="ja-JP" altLang="en-US" dirty="0"/>
              <a:t>丁度、　病院で診察前と診察後に　受付で順番待ちしているようなイメージになります。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スプーリングは　主記憶装置と低速の入出力装置との間の　データ転送を補助記憶装置を介して行う機能のことです。</a:t>
            </a:r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886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タスク管理では、　タスクの生成から消滅までを　実行可能状態、　実行状態、　待ち状態　の三つの状態で管理をしながら、　シーピーユーを有効活用します。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マルチタスクとは、複数のタスクに　シーピーユーの処理時間を　順番に割り当てることで、　タスクが同時に実行されているように　見せる方式のことを言います。</a:t>
            </a:r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092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割り込み処理とは、　実行中のプログラムを一時中断して、　制御プログラムに制御を移して、　必要とする別の処理に切り替えることを言います。</a:t>
            </a:r>
          </a:p>
          <a:p>
            <a:endParaRPr kumimoji="1"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内部割込みは、　　シーピーユー自体が発生させたり、　実行中のプログラムが原因で　発生する割込みのことです。たとえば、　　プログラム割込みは、　計算処理中にゼロで除算が行われた場合などに発生します。　また、　ページフォルトは、　仮想記憶において存在しないページを開こうとした場合などに発生します。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外部割込みは、　　シーピーユー以外の　周辺装置から発生する割込みのことです。　たとえば、入出力割込みは、　キーボードやマウスのボタンが押された際などに発生したり、　プリンタの印刷が　紙切れなどで中断された場合に発生します。　コンソール割込みは、　コントロール　プラス　シー　などの割込み操作が　ユーザーによって行われたときに発生します。</a:t>
            </a:r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600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2</a:t>
            </a:r>
            <a:r>
              <a:rPr lang="ja-JP" altLang="en-US" dirty="0"/>
              <a:t>　セクション</a:t>
            </a:r>
            <a:r>
              <a:rPr lang="en-US" altLang="ja-JP" dirty="0"/>
              <a:t>5</a:t>
            </a:r>
            <a:r>
              <a:rPr lang="ja-JP" altLang="en-US" dirty="0"/>
              <a:t>　ソフトウエア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5-2</a:t>
            </a:r>
            <a:r>
              <a:rPr lang="ja-JP" altLang="en-US" sz="4000" dirty="0"/>
              <a:t>　</a:t>
            </a:r>
            <a:r>
              <a:rPr lang="en-US" altLang="ja-JP" sz="4000" dirty="0"/>
              <a:t>OS</a:t>
            </a:r>
            <a:r>
              <a:rPr lang="ja-JP" altLang="en-US" sz="4000" dirty="0"/>
              <a:t>のジョブ管理とタスク管理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ja-JP" dirty="0"/>
              <a:t>OS</a:t>
            </a:r>
            <a:r>
              <a:rPr lang="ja-JP" altLang="en-US" dirty="0"/>
              <a:t>のジョブ管理とタスク管理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241180"/>
          </a:xfrm>
        </p:spPr>
        <p:txBody>
          <a:bodyPr rtlCol="0">
            <a:normAutofit/>
          </a:bodyPr>
          <a:lstStyle/>
          <a:p>
            <a:r>
              <a:rPr lang="ja-JP" altLang="en-US" sz="3200" dirty="0"/>
              <a:t>ジョブとタスク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“</a:t>
            </a:r>
            <a:r>
              <a:rPr lang="ja-JP" altLang="en-US" sz="2600" dirty="0"/>
              <a:t>ジョブ（</a:t>
            </a:r>
            <a:r>
              <a:rPr lang="en-US" altLang="ja-JP" sz="2600" dirty="0"/>
              <a:t>job</a:t>
            </a:r>
            <a:r>
              <a:rPr lang="ja-JP" altLang="en-US" sz="2600" dirty="0"/>
              <a:t>）”は、利用する人間（ユーザー）から見た仕事の単位。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600" dirty="0"/>
              <a:t>“タスク（</a:t>
            </a:r>
            <a:r>
              <a:rPr lang="en-US" altLang="ja-JP" sz="2600" dirty="0"/>
              <a:t>Task</a:t>
            </a:r>
            <a:r>
              <a:rPr lang="ja-JP" altLang="en-US" sz="2600" dirty="0"/>
              <a:t>）”は、</a:t>
            </a:r>
            <a:r>
              <a:rPr lang="en-US" altLang="ja-JP" sz="2600" dirty="0"/>
              <a:t>OS</a:t>
            </a:r>
            <a:r>
              <a:rPr lang="ja-JP" altLang="en-US" sz="2600" dirty="0"/>
              <a:t>から見た仕事の単位。タスクのことはプロセス（</a:t>
            </a:r>
            <a:r>
              <a:rPr lang="en-US" altLang="ja-JP" sz="2600" dirty="0"/>
              <a:t>Process</a:t>
            </a:r>
            <a:r>
              <a:rPr lang="ja-JP" altLang="en-US" sz="2600" dirty="0"/>
              <a:t>）ともいう。</a:t>
            </a:r>
            <a:endParaRPr lang="en-US" altLang="ja-JP" sz="2600" dirty="0"/>
          </a:p>
          <a:p>
            <a:r>
              <a:rPr lang="ja-JP" altLang="en-US" b="1" dirty="0"/>
              <a:t>ジョブ管理とスプーリング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200" dirty="0"/>
              <a:t>ジョブ管理の機能の一つにスケジューリングがある。コンピュータに投入されたジョブは入力待ち行列に登録され、順番に処理される。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200" dirty="0"/>
              <a:t>処理された後は、出力待ち行列に登録され、順番にプリンタなどに処理結果が出力されるのを待つ。</a:t>
            </a:r>
            <a:endParaRPr lang="en-US" altLang="ja-JP" sz="2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ja-JP" altLang="en-US" sz="2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2200" dirty="0"/>
              <a:t>スプーリングは主記憶装置と低速の入出力装置との間のデータ転送を、補助記憶装置を介して行うことを指す。</a:t>
            </a:r>
            <a:endParaRPr kumimoji="1" lang="en-US" altLang="ja-JP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102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ja-JP" dirty="0"/>
              <a:t>OS</a:t>
            </a:r>
            <a:r>
              <a:rPr lang="ja-JP" altLang="en-US" dirty="0"/>
              <a:t>のジョブ管理とタスク管理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241180"/>
          </a:xfrm>
        </p:spPr>
        <p:txBody>
          <a:bodyPr rtlCol="0">
            <a:normAutofit/>
          </a:bodyPr>
          <a:lstStyle/>
          <a:p>
            <a:r>
              <a:rPr lang="ja-JP" altLang="en-US" sz="3200" dirty="0"/>
              <a:t>タスク管理とタスクの状態遷移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タスク管理では、タスクの生成から消滅までを　“実行可能状態（</a:t>
            </a:r>
            <a:r>
              <a:rPr lang="en-US" altLang="ja-JP" dirty="0"/>
              <a:t>Ready</a:t>
            </a:r>
            <a:r>
              <a:rPr lang="ja-JP" altLang="en-US" dirty="0"/>
              <a:t>）”、　“実行状態（</a:t>
            </a:r>
            <a:r>
              <a:rPr lang="en-US" altLang="ja-JP" dirty="0"/>
              <a:t>Run</a:t>
            </a:r>
            <a:r>
              <a:rPr lang="ja-JP" altLang="en-US" dirty="0"/>
              <a:t>）”、　“待ち状態（</a:t>
            </a:r>
            <a:r>
              <a:rPr lang="en-US" altLang="ja-JP" dirty="0"/>
              <a:t>Wait</a:t>
            </a:r>
            <a:r>
              <a:rPr lang="ja-JP" altLang="en-US" dirty="0"/>
              <a:t>）”の三つの状態で管理をしながら、</a:t>
            </a:r>
            <a:r>
              <a:rPr lang="en-US" altLang="ja-JP" dirty="0"/>
              <a:t>CPU</a:t>
            </a:r>
            <a:r>
              <a:rPr lang="ja-JP" altLang="en-US" dirty="0"/>
              <a:t>を有効活用する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ja-JP" altLang="en-US" dirty="0"/>
          </a:p>
          <a:p>
            <a:r>
              <a:rPr lang="ja-JP" altLang="en-US" sz="3200" dirty="0"/>
              <a:t>マルチタスク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200" dirty="0"/>
              <a:t>複数のタスクに</a:t>
            </a:r>
            <a:r>
              <a:rPr lang="en-US" altLang="ja-JP" sz="2200" dirty="0"/>
              <a:t>CPU</a:t>
            </a:r>
            <a:r>
              <a:rPr lang="ja-JP" altLang="en-US" sz="2200" dirty="0"/>
              <a:t>の処理時間を順番に割り当てることで、タスクが同時に実行されているように見せる方式のこと。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308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タスク管理とタスクの状態遷移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4953148"/>
          </a:xfrm>
        </p:spPr>
        <p:txBody>
          <a:bodyPr rtlCol="0">
            <a:normAutofit lnSpcReduction="10000"/>
          </a:bodyPr>
          <a:lstStyle/>
          <a:p>
            <a:r>
              <a:rPr lang="ja-JP" altLang="en-US" sz="3200" dirty="0"/>
              <a:t>割り込み処理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実行中のプログラムを一時中断して、制御プログラムに制御を移して、必要とする別の処理に切り替えること。</a:t>
            </a:r>
            <a:endParaRPr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★内部割込み</a:t>
            </a:r>
            <a:endParaRPr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　 </a:t>
            </a:r>
            <a:r>
              <a:rPr lang="en-US" altLang="ja-JP" dirty="0"/>
              <a:t>CPU</a:t>
            </a:r>
            <a:r>
              <a:rPr lang="ja-JP" altLang="en-US" dirty="0"/>
              <a:t>自体が発生させるたり、実行中のプログラムが原因で発生する割込みのこと</a:t>
            </a:r>
            <a:endParaRPr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　プログラム割込み、ページフォルトなど</a:t>
            </a:r>
            <a:endParaRPr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★外部割込み</a:t>
            </a:r>
            <a:endParaRPr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　</a:t>
            </a:r>
            <a:r>
              <a:rPr lang="en-US" altLang="ja-JP" dirty="0"/>
              <a:t>CPU</a:t>
            </a:r>
            <a:r>
              <a:rPr lang="ja-JP" altLang="en-US" dirty="0"/>
              <a:t>以外の周辺装置から発生する割込みのこと</a:t>
            </a:r>
            <a:endParaRPr lang="en-US" altLang="ja-JP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　入出力割込み、コンソール割込みなど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ja-JP" alt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104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6257</TotalTime>
  <Words>775</Words>
  <Application>Microsoft Office PowerPoint</Application>
  <PresentationFormat>ユーザー設定</PresentationFormat>
  <Paragraphs>56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Arial</vt:lpstr>
      <vt:lpstr>Century Gothic</vt:lpstr>
      <vt:lpstr>新学期のためのプレゼンテーション</vt:lpstr>
      <vt:lpstr>ユニット2　セクション5　ソフトウエア</vt:lpstr>
      <vt:lpstr>OSのジョブ管理とタスク管理</vt:lpstr>
      <vt:lpstr>OSのジョブ管理とタスク管理</vt:lpstr>
      <vt:lpstr>タスク管理とタスクの状態遷移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265</cp:revision>
  <dcterms:created xsi:type="dcterms:W3CDTF">2024-03-08T02:46:09Z</dcterms:created>
  <dcterms:modified xsi:type="dcterms:W3CDTF">2024-09-05T22:27:38Z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