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6"/>
  </p:notesMasterIdLst>
  <p:handoutMasterIdLst>
    <p:handoutMasterId r:id="rId7"/>
  </p:handoutMasterIdLst>
  <p:sldIdLst>
    <p:sldId id="258" r:id="rId2"/>
    <p:sldId id="299" r:id="rId3"/>
    <p:sldId id="307" r:id="rId4"/>
    <p:sldId id="308" r:id="rId5"/>
  </p:sldIdLst>
  <p:sldSz cx="12188825" cy="6858000"/>
  <p:notesSz cx="6858000" cy="9144000"/>
  <p:custDataLst>
    <p:tags r:id="rId8"/>
  </p:custDataLst>
  <p:defaultTextStyle>
    <a:defPPr rtl="0">
      <a:defRPr lang="ja-jp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2" orient="horz" pos="945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192">
          <p15:clr>
            <a:srgbClr val="A4A3A4"/>
          </p15:clr>
        </p15:guide>
        <p15:guide id="5" orient="horz" pos="1933" userDrawn="1">
          <p15:clr>
            <a:srgbClr val="A4A3A4"/>
          </p15:clr>
        </p15:guide>
        <p15:guide id="6" pos="3839">
          <p15:clr>
            <a:srgbClr val="A4A3A4"/>
          </p15:clr>
        </p15:guide>
        <p15:guide id="7" pos="2206" userDrawn="1">
          <p15:clr>
            <a:srgbClr val="A4A3A4"/>
          </p15:clr>
        </p15:guide>
        <p15:guide id="8" pos="710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75294" autoAdjust="0"/>
  </p:normalViewPr>
  <p:slideViewPr>
    <p:cSldViewPr showGuides="1">
      <p:cViewPr varScale="1">
        <p:scale>
          <a:sx n="82" d="100"/>
          <a:sy n="82" d="100"/>
        </p:scale>
        <p:origin x="1572" y="84"/>
      </p:cViewPr>
      <p:guideLst>
        <p:guide orient="horz" pos="2251"/>
        <p:guide orient="horz" pos="945"/>
        <p:guide orient="horz" pos="3884"/>
        <p:guide orient="horz" pos="192"/>
        <p:guide orient="horz" pos="1933"/>
        <p:guide pos="3839"/>
        <p:guide pos="2206"/>
        <p:guide pos="7102"/>
      </p:guideLst>
    </p:cSldViewPr>
  </p:slideViewPr>
  <p:outlineViewPr>
    <p:cViewPr>
      <p:scale>
        <a:sx n="33" d="100"/>
        <a:sy n="33" d="100"/>
      </p:scale>
      <p:origin x="0" y="-2886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3762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84429F9-7E85-4E12-8912-CA0EEF94106C}" type="datetime1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9/6/2024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D77566-CD65-4859-9FA1-43956DC85B8C}" type="slidenum">
              <a:rPr lang="en-US" altLang="ja-JP" smtClean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‹#›</a:t>
            </a:fld>
            <a:endParaRPr lang="ja-JP" altLang="en-US">
              <a:solidFill>
                <a:schemeClr val="tx2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AFF04F4-FBE7-448D-B5F1-5FE3D07ED759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endParaRPr lang="ja-JP" altLang="en-US" noProof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8796F01-7154-41E0-B48B-A6921757531A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Meiryo UI" panose="020B0604030504040204" pitchFamily="34" charset="-128"/>
        <a:ea typeface="Meiryo UI" panose="020B0604030504040204" pitchFamily="34" charset="-128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ユニット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、セッション</a:t>
            </a:r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5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、ソフトウエア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  <a:p>
            <a:pPr rtl="0"/>
            <a:r>
              <a:rPr lang="en-US" altLang="ja-JP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dirty="0">
                <a:latin typeface="Meiryo UI" panose="020B0604030504040204" pitchFamily="34" charset="-128"/>
                <a:ea typeface="Meiryo UI" panose="020B0604030504040204" pitchFamily="34" charset="-128"/>
              </a:rPr>
              <a:t>回目の内容は、オーエスのジョブ管理と　タスク管理について　です</a:t>
            </a:r>
            <a:endParaRPr lang="en-US" altLang="ja-JP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n-US" altLang="ja-JP" smtClean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fld>
            <a:endParaRPr lang="ja-JP" altLang="en-US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コンピュータに　何か作業を行わせるときに、　その仕事の量や個数を　どのように考えたらよいでしょうか。</a:t>
            </a:r>
          </a:p>
          <a:p>
            <a:r>
              <a:rPr kumimoji="1" lang="ja-JP" altLang="en-US" dirty="0"/>
              <a:t>コンピュータに行わせる作業を　人間の側から見た場合、　仕事の単位は　ジョブ　と言います。</a:t>
            </a:r>
          </a:p>
          <a:p>
            <a:r>
              <a:rPr kumimoji="1" lang="ja-JP" altLang="en-US" dirty="0"/>
              <a:t>一方で　コンピュータが行う作業を　コンピュータから見た場合は　仕事の単位をタスク、　またはプロセスと言います。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ジョブ管理の機能の一つに　スケジューリングがあります。　コンピュータに投入されたジョブは　入力待ち行列に登録され、　順番に処理されます。</a:t>
            </a:r>
          </a:p>
          <a:p>
            <a:r>
              <a:rPr kumimoji="1" lang="ja-JP" altLang="en-US" dirty="0"/>
              <a:t>処理された後は　出力待ち行列に登録され、　順番にプリンタなどに処理結果が出力されるのを待ちます。</a:t>
            </a:r>
          </a:p>
          <a:p>
            <a:r>
              <a:rPr kumimoji="1" lang="ja-JP" altLang="en-US" dirty="0"/>
              <a:t>丁度、　病院で診察前と診察後に　受付で順番待ちしているようなイメージになります。</a:t>
            </a:r>
          </a:p>
          <a:p>
            <a:endParaRPr kumimoji="1" lang="ja-JP" altLang="en-US" dirty="0"/>
          </a:p>
          <a:p>
            <a:r>
              <a:rPr kumimoji="1" lang="ja-JP" altLang="en-US" dirty="0"/>
              <a:t>スプーリングは　主記憶装置と低速の入出力装置との間の　データ転送を補助記憶装置を介して行う機能のことです。</a:t>
            </a:r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886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タスク管理では、　タスクの生成から消滅までを　実行可能状態、　実行状態、　待ち状態　の三つの状態で管理をしながら、　シーピーユーを有効活用します。</a:t>
            </a:r>
          </a:p>
          <a:p>
            <a:endParaRPr kumimoji="1" lang="en-US" altLang="ja-JP" dirty="0"/>
          </a:p>
          <a:p>
            <a:r>
              <a:rPr kumimoji="1" lang="ja-JP" altLang="en-US" dirty="0"/>
              <a:t>マルチタスクとは、複数のタスクに　シーピーユーの処理時間を　順番に割り当てることで、　タスクが同時に実行されているように　見せる方式のことを言います。</a:t>
            </a:r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09219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割り込み処理とは、　実行中のプログラムを一時中断して、　制御プログラムに制御を移して、　必要とする別の処理に切り替えることを言います。</a:t>
            </a:r>
          </a:p>
          <a:p>
            <a:endParaRPr kumimoji="1"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内部割込みは、　　シーピーユー自体が発生させたり、　実行中のプログラムが原因で　発生する割込みのことです。たとえば、　　プログラム割込みは、　計算処理中にゼロで除算が行われた場合などに発生します。　また、　ページフォルトは、　仮想記憶において存在しないページを開こうとした場合などに発生します。</a:t>
            </a:r>
            <a:endParaRPr lang="en-US" altLang="ja-JP" dirty="0"/>
          </a:p>
          <a:p>
            <a:endParaRPr kumimoji="1" lang="en-US" altLang="ja-JP" dirty="0"/>
          </a:p>
          <a:p>
            <a:r>
              <a:rPr kumimoji="1" lang="ja-JP" altLang="en-US" dirty="0"/>
              <a:t>外部割込みは、　　シーピーユー以外の　周辺装置から発生する割込みのことです。　たとえば、入出力割込みは、　キーボードやマウスのボタンが押された際などに発生したり、　プリンタの印刷が　紙切れなどで中断された場合に発生します。　コンソール割込みは、　コントロール　プラス　シー　などの割込み操作が　ユーザーによって行われたときに発生します。</a:t>
            </a:r>
          </a:p>
          <a:p>
            <a:endParaRPr kumimoji="1" lang="en-US" altLang="ja-JP" dirty="0"/>
          </a:p>
          <a:p>
            <a:endParaRPr kumimoji="1" lang="ja-JP" altLang="en-US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796F01-7154-41E0-B48B-A6921757531A}" type="slidenum">
              <a:rPr lang="en-US" altLang="ja-JP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600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 13" descr="積み重ねられた本"/>
          <p:cNvGrpSpPr/>
          <p:nvPr userDrawn="1"/>
        </p:nvGrpSpPr>
        <p:grpSpPr>
          <a:xfrm>
            <a:off x="0" y="0"/>
            <a:ext cx="12190572" cy="6858000"/>
            <a:chOff x="0" y="0"/>
            <a:chExt cx="12190572" cy="6858000"/>
          </a:xfrm>
        </p:grpSpPr>
        <p:sp>
          <p:nvSpPr>
            <p:cNvPr id="13" name="長方形 12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2" name="グループ 11"/>
            <p:cNvGrpSpPr/>
            <p:nvPr/>
          </p:nvGrpSpPr>
          <p:grpSpPr>
            <a:xfrm>
              <a:off x="0" y="0"/>
              <a:ext cx="4726044" cy="6858000"/>
              <a:chOff x="0" y="0"/>
              <a:chExt cx="4726044" cy="6858000"/>
            </a:xfrm>
          </p:grpSpPr>
          <p:pic>
            <p:nvPicPr>
              <p:cNvPr id="9" name="画像 8" descr="積み重ねられた本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0" y="0"/>
                <a:ext cx="4591594" cy="6858000"/>
              </a:xfrm>
              <a:prstGeom prst="rect">
                <a:avLst/>
              </a:prstGeom>
            </p:spPr>
          </p:pic>
          <p:sp>
            <p:nvSpPr>
              <p:cNvPr id="10" name="長方形 9"/>
              <p:cNvSpPr/>
              <p:nvPr/>
            </p:nvSpPr>
            <p:spPr>
              <a:xfrm>
                <a:off x="4588884" y="0"/>
                <a:ext cx="137160" cy="6858000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ja-JP" altLang="en-US" noProof="0"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</p:grpSp>
      </p:grp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879346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79346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EB35451-F416-4CAF-A980-2D8F2E9A3507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40517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4E626C80-E98B-4D38-86E6-2722ABA5F4A2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960223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E69744D-B0F9-4494-9302-B5A2390DBB30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91C5AD9-787D-40FA-8A4D-16A055B9AF81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9825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83F589DB-5835-4776-B079-7AFB718A3DDE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60BA0E-20D0-4E7C-B286-26C960A6788F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358978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 11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4" name="長方形 3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pic>
          <p:nvPicPr>
            <p:cNvPr id="10" name="画像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98818" y="0"/>
              <a:ext cx="4591594" cy="6858000"/>
            </a:xfrm>
            <a:prstGeom prst="rect">
              <a:avLst/>
            </a:prstGeom>
          </p:spPr>
        </p:pic>
        <p:sp>
          <p:nvSpPr>
            <p:cNvPr id="11" name="長方形 10"/>
            <p:cNvSpPr/>
            <p:nvPr/>
          </p:nvSpPr>
          <p:spPr>
            <a:xfrm>
              <a:off x="7481252" y="0"/>
              <a:ext cx="137160" cy="685800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ja-JP" altLang="en-US" b="0" noProof="0">
                <a:solidFill>
                  <a:schemeClr val="tx2"/>
                </a:solidFill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pic>
        <p:nvPicPr>
          <p:cNvPr id="5" name="画像 4" descr="積み重ねられた本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8818" y="0"/>
            <a:ext cx="4591594" cy="6858000"/>
          </a:xfrm>
          <a:prstGeom prst="rect">
            <a:avLst/>
          </a:prstGeom>
        </p:spPr>
      </p:pic>
      <p:sp>
        <p:nvSpPr>
          <p:cNvPr id="7" name="タイトル 1"/>
          <p:cNvSpPr>
            <a:spLocks noGrp="1"/>
          </p:cNvSpPr>
          <p:nvPr>
            <p:ph type="ctrTitle"/>
          </p:nvPr>
        </p:nvSpPr>
        <p:spPr>
          <a:xfrm>
            <a:off x="237149" y="1498601"/>
            <a:ext cx="7008574" cy="3298825"/>
          </a:xfrm>
        </p:spPr>
        <p:txBody>
          <a:bodyPr rtlCol="0">
            <a:normAutofit/>
          </a:bodyPr>
          <a:lstStyle>
            <a:lvl1pPr algn="l">
              <a:lnSpc>
                <a:spcPct val="90000"/>
              </a:lnSpc>
              <a:defRPr sz="5400" b="0" cap="none" spc="0" baseline="0">
                <a:ln w="0"/>
                <a:solidFill>
                  <a:schemeClr val="tx2"/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8" name="サブタイトル 2"/>
          <p:cNvSpPr>
            <a:spLocks noGrp="1"/>
          </p:cNvSpPr>
          <p:nvPr>
            <p:ph type="subTitle" idx="1"/>
          </p:nvPr>
        </p:nvSpPr>
        <p:spPr>
          <a:xfrm>
            <a:off x="237149" y="4927600"/>
            <a:ext cx="7008574" cy="1244600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 cap="none" spc="0">
                <a:ln w="0"/>
                <a:solidFill>
                  <a:schemeClr val="accent2">
                    <a:lumMod val="50000"/>
                  </a:schemeClr>
                </a:solidFill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6217991-FAB0-4867-810D-538D7AD8884F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7272354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段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B7CA224-C865-4E64-95E2-C3E821E50AF5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70174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rtlCol="0"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 rtlCol="0">
            <a:normAutofit/>
          </a:bodyPr>
          <a:lstStyle>
            <a:lvl1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 marL="2011328"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351E9844-6F4F-4A46-93D3-3FA5D53764EA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465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DAA812DA-4E41-4EF5-BFF3-9B2F91A4A2DA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81024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B7724D01-BECB-4D82-B6C2-4DFF3A7FEF9B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66448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612" y="1701800"/>
            <a:ext cx="3351927" cy="28448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 rtlCol="0">
            <a:normAutofit/>
          </a:bodyPr>
          <a:lstStyle>
            <a:lvl1pPr>
              <a:defRPr sz="24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>
              <a:defRPr sz="2000">
                <a:latin typeface="Meiryo UI" panose="020B0604030504040204" pitchFamily="34" charset="-128"/>
                <a:ea typeface="Meiryo UI" panose="020B0604030504040204" pitchFamily="34" charset="-128"/>
              </a:defRPr>
            </a:lvl2pPr>
            <a:lvl3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3pPr>
            <a:lvl4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4pPr>
            <a:lvl5pPr>
              <a:defRPr sz="1800">
                <a:latin typeface="Meiryo UI" panose="020B0604030504040204" pitchFamily="34" charset="-128"/>
                <a:ea typeface="Meiryo UI" panose="020B0604030504040204" pitchFamily="34" charset="-128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5612" y="4648200"/>
            <a:ext cx="3351927" cy="17272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78DC7B3A-9E4F-4D62-9C64-87792D890D0A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280129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 rtl="0"/>
            <a:endParaRPr lang="ja-JP" altLang="en-US" noProof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rtlCol="0" anchor="b">
            <a:normAutofit/>
          </a:bodyPr>
          <a:lstStyle>
            <a:lvl1pPr algn="l">
              <a:defRPr sz="2000" b="1">
                <a:effectLst/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図プレースホルダー 2" descr="画像を追加する空のプレースホルダー。プレースホルダーをクリックし、追加する画像を選択します"/>
          <p:cNvSpPr>
            <a:spLocks noGrp="1"/>
          </p:cNvSpPr>
          <p:nvPr>
            <p:ph type="pic" idx="1" hasCustomPrompt="1"/>
          </p:nvPr>
        </p:nvSpPr>
        <p:spPr>
          <a:xfrm>
            <a:off x="2437765" y="279401"/>
            <a:ext cx="7313295" cy="4448175"/>
          </a:xfrm>
        </p:spPr>
        <p:txBody>
          <a:bodyPr rtlCol="0">
            <a:normAutofit/>
          </a:bodyPr>
          <a:lstStyle>
            <a:lvl1pPr marL="0" indent="0">
              <a:buNone/>
              <a:defRPr sz="28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rtl="0"/>
            <a:r>
              <a:rPr lang="ja-JP" altLang="en-US" noProof="0"/>
              <a:t>アイコンをクリックして画像を追加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 rtl="0"/>
            <a:r>
              <a:rPr lang="ja-JP" altLang="en-US" noProof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5530B9F6-9162-4BAA-85F5-C01DDF308286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2DFBB78A-01B4-41F2-96B0-677A4A282832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14781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 6"/>
          <p:cNvGrpSpPr/>
          <p:nvPr/>
        </p:nvGrpSpPr>
        <p:grpSpPr>
          <a:xfrm>
            <a:off x="1620" y="0"/>
            <a:ext cx="12188952" cy="6858000"/>
            <a:chOff x="1620" y="0"/>
            <a:chExt cx="12188952" cy="6858000"/>
          </a:xfrm>
        </p:grpSpPr>
        <p:sp>
          <p:nvSpPr>
            <p:cNvPr id="10" name="長方形 9"/>
            <p:cNvSpPr/>
            <p:nvPr/>
          </p:nvSpPr>
          <p:spPr>
            <a:xfrm>
              <a:off x="1620" y="0"/>
              <a:ext cx="12188952" cy="685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50000"/>
                  </a:schemeClr>
                </a:gs>
                <a:gs pos="58000">
                  <a:schemeClr val="accent1">
                    <a:lumMod val="40000"/>
                    <a:lumOff val="60000"/>
                  </a:schemeClr>
                </a:gs>
                <a:gs pos="100000">
                  <a:schemeClr val="accent1">
                    <a:lumMod val="50000"/>
                  </a:schemeClr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sp>
          <p:nvSpPr>
            <p:cNvPr id="8" name="長方形 7"/>
            <p:cNvSpPr/>
            <p:nvPr/>
          </p:nvSpPr>
          <p:spPr>
            <a:xfrm>
              <a:off x="304721" y="0"/>
              <a:ext cx="11579384" cy="6858000"/>
            </a:xfrm>
            <a:prstGeom prst="rect">
              <a:avLst/>
            </a:prstGeom>
            <a:solidFill>
              <a:schemeClr val="accent1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1899" tIns="60949" rIns="121899" bIns="60949" rtlCol="0" anchor="ctr"/>
            <a:lstStyle/>
            <a:p>
              <a:pPr algn="ctr" rtl="0"/>
              <a:endParaRPr lang="ja-JP" altLang="en-US" noProof="0"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</p:grp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pPr rt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 rtl="0"/>
            <a:r>
              <a:rPr lang="ja-JP" altLang="en-US" noProof="0"/>
              <a:t>マスター テキストの書式設定</a:t>
            </a:r>
          </a:p>
          <a:p>
            <a:pPr lvl="1" rtl="0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 rtl="0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 rtl="0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 rtl="0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6F703D10-15AD-44AF-B904-94BF26ABC8B6}" type="datetime1">
              <a:rPr lang="en-US" altLang="ja-JP" noProof="0" smtClean="0"/>
              <a:t>9/6/2024</a:t>
            </a:fld>
            <a:endParaRPr lang="ja-JP" altLang="en-US" noProof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r>
              <a:rPr lang="ja-JP" altLang="en-US" noProof="0"/>
              <a:t>フッターを追加</a:t>
            </a: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>
                <a:solidFill>
                  <a:schemeClr val="tx2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EB37DED6-D4C7-42EE-AB49-D2E39E64FDE4}" type="slidenum">
              <a:rPr lang="en-US" altLang="ja-JP" noProof="0" smtClean="0"/>
              <a:pPr/>
              <a:t>‹#›</a:t>
            </a:fld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4142785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kumimoji="1" sz="4400" b="0" kern="1200" cap="none" baseline="0">
          <a:solidFill>
            <a:schemeClr val="accent2">
              <a:lumMod val="50000"/>
            </a:schemeClr>
          </a:solidFill>
          <a:effectLst/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Clr>
          <a:schemeClr val="accent6">
            <a:lumMod val="50000"/>
          </a:schemeClr>
        </a:buClr>
        <a:buSzPct val="100000"/>
        <a:buFont typeface="Arial" pitchFamily="34" charset="0"/>
        <a:buChar char="•"/>
        <a:defRPr kumimoji="1" sz="24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100000"/>
        <a:buFont typeface="Century Gothic" pitchFamily="34" charset="0"/>
        <a:buChar char="–"/>
        <a:defRPr kumimoji="1" sz="1800" kern="1200">
          <a:solidFill>
            <a:schemeClr val="tx1"/>
          </a:solidFill>
          <a:latin typeface="Meiryo UI" panose="020B0604030504040204" pitchFamily="34" charset="-128"/>
          <a:ea typeface="Meiryo UI" panose="020B0604030504040204" pitchFamily="34" charset="-128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Char char="–"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8pPr>
      <a:lvl9pPr marL="3474112" indent="0" algn="l" defTabSz="1218987" rtl="0" eaLnBrk="1" latinLnBrk="0" hangingPunct="1">
        <a:lnSpc>
          <a:spcPct val="95000"/>
        </a:lnSpc>
        <a:spcBef>
          <a:spcPts val="1066"/>
        </a:spcBef>
        <a:buClr>
          <a:schemeClr val="accent6">
            <a:lumMod val="50000"/>
          </a:schemeClr>
        </a:buClr>
        <a:buSzPct val="90000"/>
        <a:buFont typeface="Century Gothic" pitchFamily="34" charset="0"/>
        <a:buNone/>
        <a:defRPr kumimoji="1"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1784" y="496310"/>
            <a:ext cx="11305255" cy="1397000"/>
          </a:xfrm>
        </p:spPr>
        <p:txBody>
          <a:bodyPr rtlCol="0" anchor="b">
            <a:normAutofit/>
          </a:bodyPr>
          <a:lstStyle/>
          <a:p>
            <a:pPr rtl="0"/>
            <a:r>
              <a:rPr lang="ja-JP" altLang="en-US" dirty="0"/>
              <a:t>ユニット</a:t>
            </a:r>
            <a:r>
              <a:rPr lang="en-US" altLang="ja-JP" dirty="0"/>
              <a:t>2</a:t>
            </a:r>
            <a:r>
              <a:rPr lang="ja-JP" altLang="en-US" dirty="0"/>
              <a:t>　セクション</a:t>
            </a:r>
            <a:r>
              <a:rPr lang="en-US" altLang="ja-JP" dirty="0"/>
              <a:t>5</a:t>
            </a:r>
            <a:r>
              <a:rPr lang="ja-JP" altLang="en-US" dirty="0"/>
              <a:t>　ソフトウエア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idx="1"/>
          </p:nvPr>
        </p:nvSpPr>
        <p:spPr>
          <a:xfrm>
            <a:off x="765820" y="1903268"/>
            <a:ext cx="10729192" cy="447040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ja-JP" altLang="en-US" sz="4000" dirty="0"/>
              <a:t>セッション</a:t>
            </a:r>
            <a:r>
              <a:rPr lang="en-US" altLang="ja-JP" sz="4000" dirty="0"/>
              <a:t>5-2</a:t>
            </a:r>
            <a:r>
              <a:rPr lang="ja-JP" altLang="en-US" sz="4000" dirty="0"/>
              <a:t>　</a:t>
            </a:r>
            <a:r>
              <a:rPr lang="en-US" altLang="ja-JP" sz="4000" dirty="0"/>
              <a:t>OS</a:t>
            </a:r>
            <a:r>
              <a:rPr lang="ja-JP" altLang="en-US" sz="4000" dirty="0"/>
              <a:t>のジョブ管理とタスク管理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AF9FF9-A12E-2A41-F406-F587088F2DCF}"/>
              </a:ext>
            </a:extLst>
          </p:cNvPr>
          <p:cNvSpPr txBox="1"/>
          <p:nvPr/>
        </p:nvSpPr>
        <p:spPr>
          <a:xfrm>
            <a:off x="10630916" y="109348"/>
            <a:ext cx="1296144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5000"/>
              </a:lnSpc>
            </a:pPr>
            <a:r>
              <a:rPr kumimoji="1" lang="en-US" altLang="ja-JP" dirty="0"/>
              <a:t>Ver.1.0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41160">
        <p:fade/>
      </p:transition>
    </mc:Choice>
    <mc:Fallback xmlns="">
      <p:transition spd="med" advTm="4116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/>
              <a:t>OS</a:t>
            </a:r>
            <a:r>
              <a:rPr lang="ja-JP" altLang="en-US" dirty="0"/>
              <a:t>のジョブ管理とタスク管理</a:t>
            </a:r>
            <a:endParaRPr lang="ja-JP" altLang="en-US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241180"/>
          </a:xfrm>
        </p:spPr>
        <p:txBody>
          <a:bodyPr rtlCol="0">
            <a:normAutofit/>
          </a:bodyPr>
          <a:lstStyle/>
          <a:p>
            <a:r>
              <a:rPr lang="ja-JP" altLang="en-US" sz="3200" dirty="0"/>
              <a:t>ジョブとタスク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“</a:t>
            </a:r>
            <a:r>
              <a:rPr lang="ja-JP" altLang="en-US" sz="2600" dirty="0"/>
              <a:t>ジョブ（</a:t>
            </a:r>
            <a:r>
              <a:rPr lang="en-US" altLang="ja-JP" sz="2600" dirty="0"/>
              <a:t>job</a:t>
            </a:r>
            <a:r>
              <a:rPr lang="ja-JP" altLang="en-US" sz="2600" dirty="0"/>
              <a:t>）”は、利用する人間（ユーザー）から見た仕事の単位。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600" dirty="0"/>
              <a:t>“タスク（</a:t>
            </a:r>
            <a:r>
              <a:rPr lang="en-US" altLang="ja-JP" sz="2600" dirty="0"/>
              <a:t>Task</a:t>
            </a:r>
            <a:r>
              <a:rPr lang="ja-JP" altLang="en-US" sz="2600" dirty="0"/>
              <a:t>）”は、</a:t>
            </a:r>
            <a:r>
              <a:rPr lang="en-US" altLang="ja-JP" sz="2600" dirty="0"/>
              <a:t>OS</a:t>
            </a:r>
            <a:r>
              <a:rPr lang="ja-JP" altLang="en-US" sz="2600" dirty="0"/>
              <a:t>から見た仕事の単位。タスクのことはプロセス（</a:t>
            </a:r>
            <a:r>
              <a:rPr lang="en-US" altLang="ja-JP" sz="2600" dirty="0"/>
              <a:t>Process</a:t>
            </a:r>
            <a:r>
              <a:rPr lang="ja-JP" altLang="en-US" sz="2600" dirty="0"/>
              <a:t>）ともいう。</a:t>
            </a:r>
            <a:endParaRPr lang="en-US" altLang="ja-JP" sz="2600" dirty="0"/>
          </a:p>
          <a:p>
            <a:r>
              <a:rPr lang="ja-JP" altLang="en-US" b="1" dirty="0"/>
              <a:t>ジョブ管理とスプーリング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200" dirty="0"/>
              <a:t>ジョブ管理の機能の一つにスケジューリングがある。コンピュータに投入されたジョブは入力待ち行列に登録され、順番に処理される。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200" dirty="0"/>
              <a:t>処理された後は、出力待ち行列に登録され、順番にプリンタなどに処理結果が出力されるのを待つ。</a:t>
            </a:r>
            <a:endParaRPr lang="en-US" altLang="ja-JP" sz="2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ja-JP" altLang="en-US" sz="2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ja-JP" altLang="en-US" sz="2200" dirty="0"/>
              <a:t>スプーリングは主記憶装置と低速の入出力装置との間のデータ転送を、補助記憶装置を介して行うことを指す。</a:t>
            </a:r>
            <a:endParaRPr kumimoji="1" lang="en-US" altLang="ja-JP" sz="22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1023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 altLang="ja-JP" dirty="0"/>
              <a:t>OS</a:t>
            </a:r>
            <a:r>
              <a:rPr lang="ja-JP" altLang="en-US" dirty="0"/>
              <a:t>のジョブ管理とタスク管理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5241180"/>
          </a:xfrm>
        </p:spPr>
        <p:txBody>
          <a:bodyPr rtlCol="0">
            <a:normAutofit/>
          </a:bodyPr>
          <a:lstStyle/>
          <a:p>
            <a:r>
              <a:rPr lang="ja-JP" altLang="en-US" sz="3200" dirty="0"/>
              <a:t>タスク管理とタスクの状態遷移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タスク管理では、タスクの生成から消滅までを　“実行可能状態（</a:t>
            </a:r>
            <a:r>
              <a:rPr lang="en-US" altLang="ja-JP" dirty="0"/>
              <a:t>Ready</a:t>
            </a:r>
            <a:r>
              <a:rPr lang="ja-JP" altLang="en-US" dirty="0"/>
              <a:t>）”、　“実行状態（</a:t>
            </a:r>
            <a:r>
              <a:rPr lang="en-US" altLang="ja-JP" dirty="0"/>
              <a:t>Run</a:t>
            </a:r>
            <a:r>
              <a:rPr lang="ja-JP" altLang="en-US" dirty="0"/>
              <a:t>）”、　“待ち状態（</a:t>
            </a:r>
            <a:r>
              <a:rPr lang="en-US" altLang="ja-JP" dirty="0"/>
              <a:t>Wait</a:t>
            </a:r>
            <a:r>
              <a:rPr lang="ja-JP" altLang="en-US" dirty="0"/>
              <a:t>）”の三つの状態で管理をしながら、</a:t>
            </a:r>
            <a:r>
              <a:rPr lang="en-US" altLang="ja-JP" dirty="0"/>
              <a:t>CPU</a:t>
            </a:r>
            <a:r>
              <a:rPr lang="ja-JP" altLang="en-US" dirty="0"/>
              <a:t>を有効活用する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ja-JP" altLang="en-US" dirty="0"/>
          </a:p>
          <a:p>
            <a:r>
              <a:rPr lang="ja-JP" altLang="en-US" sz="3200" dirty="0"/>
              <a:t>マルチタスク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sz="2200" dirty="0"/>
              <a:t>複数のタスクに</a:t>
            </a:r>
            <a:r>
              <a:rPr lang="en-US" altLang="ja-JP" sz="2200" dirty="0"/>
              <a:t>CPU</a:t>
            </a:r>
            <a:r>
              <a:rPr lang="ja-JP" altLang="en-US" sz="2200" dirty="0"/>
              <a:t>の処理時間を順番に割り当てることで、タスクが同時に実行されているように見せる方式のこと。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3085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 dirty="0"/>
              <a:t>タスク管理とタスクの状態遷移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33772" y="1428180"/>
            <a:ext cx="11521280" cy="4953148"/>
          </a:xfrm>
        </p:spPr>
        <p:txBody>
          <a:bodyPr rtlCol="0">
            <a:normAutofit lnSpcReduction="10000"/>
          </a:bodyPr>
          <a:lstStyle/>
          <a:p>
            <a:r>
              <a:rPr lang="ja-JP" altLang="en-US" sz="3200" dirty="0"/>
              <a:t>割り込み処理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実行中のプログラムを一時中断して、制御プログラムに制御を移して、必要とする別の処理に切り替えること。</a:t>
            </a: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★内部割込み</a:t>
            </a: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　 </a:t>
            </a:r>
            <a:r>
              <a:rPr lang="en-US" altLang="ja-JP" dirty="0"/>
              <a:t>CPU</a:t>
            </a:r>
            <a:r>
              <a:rPr lang="ja-JP" altLang="en-US" dirty="0"/>
              <a:t>自体が発生させるたり、実行中のプログラムが原因で発生する割込みのこと</a:t>
            </a: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　プログラム割込み、ページフォルトなど</a:t>
            </a: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★外部割込み</a:t>
            </a: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　</a:t>
            </a:r>
            <a:r>
              <a:rPr lang="en-US" altLang="ja-JP" dirty="0"/>
              <a:t>CPU</a:t>
            </a:r>
            <a:r>
              <a:rPr lang="ja-JP" altLang="en-US" dirty="0"/>
              <a:t>以外の周辺装置から発生する割込みのこと</a:t>
            </a:r>
            <a:endParaRPr lang="en-US" altLang="ja-JP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ja-JP" altLang="en-US" dirty="0"/>
              <a:t>　入出力割込み、コンソール割込みなど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ja-JP" altLang="en-US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2104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147905">
        <p:fade/>
      </p:transition>
    </mc:Choice>
    <mc:Fallback xmlns="">
      <p:transition spd="med" advTm="147905">
        <p:fade/>
      </p:transition>
    </mc:Fallback>
  </mc:AlternateContent>
  <p:extLst>
    <p:ext uri="{3A86A75C-4F4B-4683-9AE1-C65F6400EC91}">
      <p14:laserTraceLst xmlns:p14="http://schemas.microsoft.com/office/powerpoint/2010/main">
        <p14:tracePtLst>
          <p14:tracePt t="65776" x="11752263" y="5346700"/>
          <p14:tracePt t="65793" x="11507788" y="5359400"/>
          <p14:tracePt t="65801" x="11339513" y="5372100"/>
          <p14:tracePt t="65812" x="11068050" y="5386388"/>
          <p14:tracePt t="65829" x="10668000" y="5399088"/>
          <p14:tracePt t="65845" x="10228263" y="5399088"/>
          <p14:tracePt t="65862" x="9828213" y="5399088"/>
          <p14:tracePt t="65879" x="9466263" y="5372100"/>
          <p14:tracePt t="65881" x="9312275" y="5359400"/>
          <p14:tracePt t="65896" x="9144000" y="5359400"/>
          <p14:tracePt t="65897" x="9002713" y="5346700"/>
          <p14:tracePt t="65913" x="8807450" y="5334000"/>
          <p14:tracePt t="65929" x="8691563" y="5321300"/>
          <p14:tracePt t="65930" x="8537575" y="5321300"/>
          <p14:tracePt t="65946" x="8382000" y="5295900"/>
          <p14:tracePt t="65947" x="8213725" y="5281613"/>
          <p14:tracePt t="65962" x="7826375" y="5268913"/>
          <p14:tracePt t="65979" x="7439025" y="5256213"/>
          <p14:tracePt t="65996" x="7064375" y="5230813"/>
          <p14:tracePt t="66012" x="6664325" y="5218113"/>
          <p14:tracePt t="66030" x="6289675" y="5165725"/>
          <p14:tracePt t="66047" x="5940425" y="5153025"/>
          <p14:tracePt t="66064" x="5605463" y="5127625"/>
          <p14:tracePt t="66066" x="5449888" y="5114925"/>
          <p14:tracePt t="66080" x="5256213" y="5075238"/>
          <p14:tracePt t="66098" x="4946650" y="5062538"/>
          <p14:tracePt t="66114" x="4662488" y="5049838"/>
          <p14:tracePt t="66130" x="4546600" y="5037138"/>
          <p14:tracePt t="66132" x="4403725" y="5037138"/>
          <p14:tracePt t="66147" x="4287838" y="5024438"/>
          <p14:tracePt t="66149" x="4146550" y="5011738"/>
          <p14:tracePt t="66164" x="3848100" y="4997450"/>
          <p14:tracePt t="66181" x="3563938" y="4984750"/>
          <p14:tracePt t="66197" x="3189288" y="4959350"/>
          <p14:tracePt t="66214" x="2879725" y="4921250"/>
          <p14:tracePt t="66231" x="2622550" y="4921250"/>
          <p14:tracePt t="66234" x="2517775" y="4921250"/>
          <p14:tracePt t="66247" x="2427288" y="4921250"/>
          <p14:tracePt t="66264" x="2338388" y="4921250"/>
          <p14:tracePt t="66267" x="2260600" y="4921250"/>
          <p14:tracePt t="66281" x="2182813" y="4921250"/>
          <p14:tracePt t="66284" x="2117725" y="4921250"/>
          <p14:tracePt t="66298" x="1989138" y="4921250"/>
          <p14:tracePt t="66315" x="1808163" y="4921250"/>
          <p14:tracePt t="66331" x="1730375" y="4921250"/>
          <p14:tracePt t="66333" x="1639888" y="4908550"/>
          <p14:tracePt t="66347" x="1576388" y="4908550"/>
          <p14:tracePt t="66350" x="1524000" y="4908550"/>
          <p14:tracePt t="66364" x="1433513" y="4908550"/>
          <p14:tracePt t="66381" x="1368425" y="4894263"/>
          <p14:tracePt t="66398" x="1330325" y="4894263"/>
          <p14:tracePt t="66414" x="1252538" y="4894263"/>
          <p14:tracePt t="66431" x="1187450" y="4881563"/>
          <p14:tracePt t="66434" x="1174750" y="4881563"/>
          <p14:tracePt t="66547" x="1162050" y="4881563"/>
          <p14:tracePt t="66555" x="1149350" y="4881563"/>
          <p14:tracePt t="66571" x="1136650" y="4881563"/>
          <p14:tracePt t="66581" x="1136650" y="4868863"/>
          <p14:tracePt t="66598" x="1123950" y="4856163"/>
          <p14:tracePt t="66627" x="1111250" y="4856163"/>
          <p14:tracePt t="66643" x="1098550" y="4856163"/>
          <p14:tracePt t="66650" x="1098550" y="4843463"/>
          <p14:tracePt t="66714" x="1098550" y="4830763"/>
          <p14:tracePt t="66723" x="1084263" y="4830763"/>
          <p14:tracePt t="66746" x="1084263" y="4818063"/>
          <p14:tracePt t="66754" x="1071563" y="4818063"/>
          <p14:tracePt t="66785" x="1071563" y="4803775"/>
          <p14:tracePt t="66833" x="1058863" y="4803775"/>
          <p14:tracePt t="66841" x="1058863" y="4791075"/>
          <p14:tracePt t="66994" x="1046163" y="4791075"/>
          <p14:tracePt t="67002" x="1046163" y="4778375"/>
          <p14:tracePt t="67019" x="1046163" y="4765675"/>
          <p14:tracePt t="67031" x="1046163" y="4752975"/>
          <p14:tracePt t="67059" x="1046163" y="4740275"/>
          <p14:tracePt t="67066" x="1033463" y="4740275"/>
          <p14:tracePt t="67147" x="1058863" y="4752975"/>
          <p14:tracePt t="67155" x="1098550" y="4765675"/>
          <p14:tracePt t="67165" x="1136650" y="4778375"/>
          <p14:tracePt t="67180" x="1227138" y="4791075"/>
          <p14:tracePt t="67197" x="1330325" y="4803775"/>
          <p14:tracePt t="67214" x="1408113" y="4803775"/>
          <p14:tracePt t="67231" x="1433513" y="4803775"/>
          <p14:tracePt t="67316" x="1420813" y="4803775"/>
          <p14:tracePt t="67322" x="1408113" y="4803775"/>
          <p14:tracePt t="67332" x="1368425" y="4803775"/>
          <p14:tracePt t="67347" x="1330325" y="4803775"/>
          <p14:tracePt t="67350" x="1292225" y="4791075"/>
          <p14:tracePt t="67364" x="1265238" y="4778375"/>
          <p14:tracePt t="67410" x="1265238" y="4765675"/>
          <p14:tracePt t="67427" x="1277938" y="4765675"/>
          <p14:tracePt t="67434" x="1292225" y="4752975"/>
          <p14:tracePt t="67447" x="1304925" y="4752975"/>
          <p14:tracePt t="67450" x="1330325" y="4740275"/>
          <p14:tracePt t="67464" x="1355725" y="4740275"/>
          <p14:tracePt t="67467" x="1395413" y="4740275"/>
          <p14:tracePt t="67480" x="1433513" y="4740275"/>
          <p14:tracePt t="67483" x="1471613" y="4740275"/>
          <p14:tracePt t="67498" x="1549400" y="4740275"/>
          <p14:tracePt t="67515" x="1665288" y="4752975"/>
          <p14:tracePt t="67531" x="1770063" y="4752975"/>
          <p14:tracePt t="67547" x="1808163" y="4752975"/>
          <p14:tracePt t="67550" x="1860550" y="4752975"/>
          <p14:tracePt t="67565" x="1936750" y="4752975"/>
          <p14:tracePt t="67580" x="1976438" y="4752975"/>
          <p14:tracePt t="67597" x="2039938" y="4752975"/>
          <p14:tracePt t="67614" x="2117725" y="4752975"/>
          <p14:tracePt t="67631" x="2247900" y="4765675"/>
          <p14:tracePt t="67635" x="2298700" y="4778375"/>
          <p14:tracePt t="67651" x="2376488" y="4791075"/>
          <p14:tracePt t="67664" x="2427288" y="4791075"/>
          <p14:tracePt t="67666" x="2479675" y="4791075"/>
          <p14:tracePt t="67679" x="2532063" y="4791075"/>
          <p14:tracePt t="67682" x="2595563" y="4803775"/>
          <p14:tracePt t="67696" x="2635250" y="4803775"/>
          <p14:tracePt t="67698" x="2686050" y="4818063"/>
          <p14:tracePt t="67713" x="2828925" y="4843463"/>
          <p14:tracePt t="67729" x="3022600" y="4868863"/>
          <p14:tracePt t="67746" x="3125788" y="4881563"/>
          <p14:tracePt t="67747" x="3228975" y="4894263"/>
          <p14:tracePt t="67762" x="3344863" y="4921250"/>
          <p14:tracePt t="67764" x="3460750" y="4933950"/>
          <p14:tracePt t="67779" x="3744913" y="4984750"/>
          <p14:tracePt t="67795" x="4068763" y="5011738"/>
          <p14:tracePt t="67811" x="4443413" y="5062538"/>
          <p14:tracePt t="67828" x="4572000" y="5062538"/>
          <p14:tracePt t="67844" x="4791075" y="5087938"/>
          <p14:tracePt t="67861" x="4894263" y="5102225"/>
          <p14:tracePt t="67897" x="4894263" y="5114925"/>
          <p14:tracePt t="67905" x="4908550" y="5127625"/>
          <p14:tracePt t="67912" x="4908550" y="5140325"/>
          <p14:tracePt t="67929" x="4921250" y="5140325"/>
          <p14:tracePt t="67945" x="4921250" y="5153025"/>
          <p14:tracePt t="67946" x="4933950" y="5153025"/>
          <p14:tracePt t="67962" x="4946650" y="5178425"/>
          <p14:tracePt t="67963" x="4959350" y="5178425"/>
          <p14:tracePt t="67978" x="5011738" y="5205413"/>
          <p14:tracePt t="67995" x="5075238" y="5218113"/>
          <p14:tracePt t="68012" x="5178425" y="5243513"/>
          <p14:tracePt t="68029" x="5256213" y="5243513"/>
          <p14:tracePt t="68045" x="5359400" y="5268913"/>
          <p14:tracePt t="68063" x="5527675" y="5281613"/>
          <p14:tracePt t="68066" x="5565775" y="5281613"/>
          <p14:tracePt t="68079" x="5618163" y="5281613"/>
          <p14:tracePt t="68081" x="5630863" y="5281613"/>
          <p14:tracePt t="68163" x="5630863" y="5268913"/>
          <p14:tracePt t="68170" x="5643563" y="5268913"/>
          <p14:tracePt t="68187" x="5656263" y="5256213"/>
          <p14:tracePt t="68221" x="5670550" y="5256213"/>
          <p14:tracePt t="68228" x="5683250" y="5256213"/>
          <p14:tracePt t="68243" x="5695950" y="5256213"/>
          <p14:tracePt t="68331" x="5683250" y="5256213"/>
          <p14:tracePt t="68885" x="5670550" y="5256213"/>
          <p14:tracePt t="68891" x="5656263" y="5256213"/>
          <p14:tracePt t="68900" x="5643563" y="5256213"/>
          <p14:tracePt t="68915" x="5605463" y="5281613"/>
          <p14:tracePt t="68932" x="5580063" y="5281613"/>
          <p14:tracePt t="68947" x="5527675" y="5281613"/>
          <p14:tracePt t="68964" x="5475288" y="5295900"/>
          <p14:tracePt t="68981" x="5424488" y="5295900"/>
          <p14:tracePt t="68984" x="5372100" y="5295900"/>
          <p14:tracePt t="68997" x="5140325" y="5281613"/>
          <p14:tracePt t="69014" x="4818063" y="5243513"/>
          <p14:tracePt t="69031" x="4352925" y="5153025"/>
          <p14:tracePt t="69035" x="3951288" y="5087938"/>
          <p14:tracePt t="69047" x="3757613" y="5062538"/>
          <p14:tracePt t="69064" x="3473450" y="4984750"/>
          <p14:tracePt t="69068" x="3319463" y="4959350"/>
          <p14:tracePt t="69081" x="3086100" y="4894263"/>
          <p14:tracePt t="69085" x="2970213" y="4881563"/>
          <p14:tracePt t="69098" x="2738438" y="4818063"/>
          <p14:tracePt t="69115" x="2557463" y="4778375"/>
          <p14:tracePt t="69131" x="2427288" y="4752975"/>
          <p14:tracePt t="69147" x="2363788" y="4727575"/>
          <p14:tracePt t="69150" x="2311400" y="4727575"/>
          <p14:tracePt t="69163" x="2273300" y="4713288"/>
          <p14:tracePt t="69164" x="2247900" y="4713288"/>
          <p14:tracePt t="69179" x="2208213" y="4700588"/>
          <p14:tracePt t="69196" x="2182813" y="4687888"/>
          <p14:tracePt t="69212" x="2144713" y="4687888"/>
          <p14:tracePt t="69229" x="2092325" y="4662488"/>
          <p14:tracePt t="69246" x="2039938" y="4662488"/>
          <p14:tracePt t="69262" x="2001838" y="4649788"/>
          <p14:tracePt t="69279" x="1949450" y="4637088"/>
          <p14:tracePt t="69281" x="1936750" y="4637088"/>
          <p14:tracePt t="69801" x="1949450" y="4637088"/>
          <p14:tracePt t="69809" x="1963738" y="4637088"/>
          <p14:tracePt t="69817" x="1976438" y="4637088"/>
          <p14:tracePt t="69829" x="1989138" y="4637088"/>
          <p14:tracePt t="69906" x="2001838" y="4637088"/>
          <p14:tracePt t="69913" x="2014538" y="4637088"/>
          <p14:tracePt t="69930" x="2027238" y="4637088"/>
          <p14:tracePt t="69946" x="2039938" y="4637088"/>
          <p14:tracePt t="69963" x="2054225" y="4637088"/>
          <p14:tracePt t="69970" x="2066925" y="4637088"/>
          <p14:tracePt t="69994" x="2079625" y="4637088"/>
          <p14:tracePt t="70011" x="2092325" y="4637088"/>
          <p14:tracePt t="70019" x="2105025" y="4637088"/>
          <p14:tracePt t="70030" x="2117725" y="4649788"/>
          <p14:tracePt t="70047" x="2144713" y="4649788"/>
          <p14:tracePt t="70051" x="2157413" y="4649788"/>
          <p14:tracePt t="70064" x="2182813" y="4649788"/>
          <p14:tracePt t="70067" x="2195513" y="4649788"/>
          <p14:tracePt t="70080" x="2220913" y="4649788"/>
          <p14:tracePt t="70084" x="2247900" y="4649788"/>
          <p14:tracePt t="70098" x="2286000" y="4662488"/>
          <p14:tracePt t="70101" x="2351088" y="4675188"/>
          <p14:tracePt t="70115" x="2466975" y="4675188"/>
          <p14:tracePt t="70131" x="2647950" y="4687888"/>
          <p14:tracePt t="70147" x="2763838" y="4687888"/>
          <p14:tracePt t="70150" x="2854325" y="4700588"/>
          <p14:tracePt t="70164" x="2995613" y="4713288"/>
          <p14:tracePt t="70167" x="3086100" y="4713288"/>
          <p14:tracePt t="70181" x="3216275" y="4727575"/>
          <p14:tracePt t="70185" x="3306763" y="4740275"/>
          <p14:tracePt t="70188" x="3448050" y="4752975"/>
          <p14:tracePt t="70197" x="3551238" y="4765675"/>
          <p14:tracePt t="70213" x="3810000" y="4791075"/>
          <p14:tracePt t="70228" x="4106863" y="4803775"/>
          <p14:tracePt t="70245" x="4416425" y="4830763"/>
          <p14:tracePt t="70262" x="4572000" y="4856163"/>
          <p14:tracePt t="70278" x="4765675" y="4868863"/>
          <p14:tracePt t="70295" x="4830763" y="4868863"/>
          <p14:tracePt t="70312" x="4856163" y="4881563"/>
          <p14:tracePt t="70315" x="4856163" y="4894263"/>
          <p14:tracePt t="70329" x="4868863" y="4894263"/>
          <p14:tracePt t="70346" x="4908550" y="4908550"/>
          <p14:tracePt t="70363" x="4933950" y="4908550"/>
          <p14:tracePt t="70366" x="4972050" y="4933950"/>
          <p14:tracePt t="70381" x="5049838" y="4959350"/>
          <p14:tracePt t="70384" x="5114925" y="4984750"/>
          <p14:tracePt t="70395" x="5268913" y="5049838"/>
          <p14:tracePt t="70412" x="5372100" y="5087938"/>
          <p14:tracePt t="70428" x="5424488" y="5114925"/>
          <p14:tracePt t="70445" x="5449888" y="5153025"/>
          <p14:tracePt t="70462" x="5475288" y="5165725"/>
          <p14:tracePt t="70478" x="5502275" y="5165725"/>
          <p14:tracePt t="70495" x="5527675" y="5178425"/>
          <p14:tracePt t="70497" x="5540375" y="5178425"/>
          <p14:tracePt t="70512" x="5553075" y="5178425"/>
          <p14:tracePt t="70514" x="5565775" y="5178425"/>
          <p14:tracePt t="70528" x="5580063" y="5178425"/>
          <p14:tracePt t="70530" x="5618163" y="5192713"/>
          <p14:tracePt t="70547" x="5683250" y="5205413"/>
          <p14:tracePt t="70564" x="5773738" y="5243513"/>
          <p14:tracePt t="70581" x="5837238" y="5256213"/>
          <p14:tracePt t="70584" x="5940425" y="5295900"/>
          <p14:tracePt t="70588" x="5992813" y="5321300"/>
          <p14:tracePt t="70598" x="6108700" y="5359400"/>
          <p14:tracePt t="70613" x="6186488" y="5399088"/>
          <p14:tracePt t="70630" x="6211888" y="5399088"/>
          <p14:tracePt t="70647" x="6211888" y="5411788"/>
          <p14:tracePt t="70804" x="6211888" y="5399088"/>
          <p14:tracePt t="70819" x="6211888" y="5386388"/>
          <p14:tracePt t="70856" x="6211888" y="5372100"/>
          <p14:tracePt t="70897" x="6211888" y="5359400"/>
          <p14:tracePt t="70921" x="6211888" y="5346700"/>
          <p14:tracePt t="70979" x="6211888" y="5334000"/>
          <p14:tracePt t="71747" x="6199188" y="5334000"/>
          <p14:tracePt t="71755" x="6186488" y="5334000"/>
          <p14:tracePt t="71766" x="6173788" y="5334000"/>
          <p14:tracePt t="71780" x="6148388" y="5334000"/>
          <p14:tracePt t="71782" x="6121400" y="5334000"/>
          <p14:tracePt t="71796" x="6083300" y="5334000"/>
          <p14:tracePt t="71813" x="6043613" y="5334000"/>
          <p14:tracePt t="71829" x="6005513" y="5334000"/>
          <p14:tracePt t="71846" x="5940425" y="5334000"/>
          <p14:tracePt t="71863" x="5876925" y="5308600"/>
          <p14:tracePt t="71867" x="5849938" y="5308600"/>
          <p14:tracePt t="71880" x="5811838" y="5295900"/>
          <p14:tracePt t="71883" x="5773738" y="5295900"/>
          <p14:tracePt t="71896" x="5746750" y="5281613"/>
          <p14:tracePt t="71898" x="5721350" y="5281613"/>
          <p14:tracePt t="71912" x="5695950" y="5281613"/>
          <p14:tracePt t="71914" x="5670550" y="5281613"/>
          <p14:tracePt t="71928" x="5643563" y="5268913"/>
          <p14:tracePt t="71930" x="5618163" y="5268913"/>
          <p14:tracePt t="71946" x="5565775" y="5256213"/>
          <p14:tracePt t="71962" x="5527675" y="5230813"/>
          <p14:tracePt t="71978" x="5475288" y="5230813"/>
          <p14:tracePt t="71980" x="5399088" y="5218113"/>
          <p14:tracePt t="71995" x="5218113" y="5178425"/>
          <p14:tracePt t="72012" x="4984750" y="5114925"/>
          <p14:tracePt t="72028" x="4700588" y="5037138"/>
          <p14:tracePt t="72045" x="4456113" y="4959350"/>
          <p14:tracePt t="72061" x="4222750" y="4894263"/>
          <p14:tracePt t="72078" x="4081463" y="4843463"/>
          <p14:tracePt t="72095" x="4003675" y="4830763"/>
          <p14:tracePt t="72111" x="3978275" y="4818063"/>
          <p14:tracePt t="72113" x="3951288" y="4818063"/>
          <p14:tracePt t="72128" x="3925888" y="4818063"/>
          <p14:tracePt t="72130" x="3913188" y="4803775"/>
          <p14:tracePt t="72145" x="3862388" y="4803775"/>
          <p14:tracePt t="72162" x="3784600" y="4791075"/>
          <p14:tracePt t="72178" x="3744913" y="4778375"/>
          <p14:tracePt t="72180" x="3706813" y="4778375"/>
          <p14:tracePt t="72194" x="3654425" y="4752975"/>
          <p14:tracePt t="72197" x="3603625" y="4727575"/>
          <p14:tracePt t="72213" x="3500438" y="4687888"/>
          <p14:tracePt t="72230" x="3397250" y="4662488"/>
          <p14:tracePt t="72248" x="3344863" y="4649788"/>
          <p14:tracePt t="72252" x="3294063" y="4637088"/>
          <p14:tracePt t="72263" x="3267075" y="4624388"/>
          <p14:tracePt t="72268" x="3254375" y="4624388"/>
          <p14:tracePt t="72458" x="3241675" y="4624388"/>
          <p14:tracePt t="72475" x="3228975" y="4624388"/>
          <p14:tracePt t="72498" x="3216275" y="4624388"/>
          <p14:tracePt t="72507" x="3203575" y="4624388"/>
          <p14:tracePt t="72786" x="3216275" y="4624388"/>
          <p14:tracePt t="72793" x="3254375" y="4624388"/>
          <p14:tracePt t="72800" x="3279775" y="4624388"/>
          <p14:tracePt t="72810" x="3332163" y="4637088"/>
          <p14:tracePt t="72827" x="3422650" y="4649788"/>
          <p14:tracePt t="72843" x="3551238" y="4687888"/>
          <p14:tracePt t="72861" x="3668713" y="4700588"/>
          <p14:tracePt t="72878" x="3797300" y="4700588"/>
          <p14:tracePt t="72894" x="3990975" y="4713288"/>
          <p14:tracePt t="72911" x="4287838" y="4740275"/>
          <p14:tracePt t="72913" x="4506913" y="4752975"/>
          <p14:tracePt t="72927" x="4830763" y="4752975"/>
          <p14:tracePt t="72929" x="5114925" y="4765675"/>
          <p14:tracePt t="72944" x="5553075" y="4818063"/>
          <p14:tracePt t="72946" x="5811838" y="4830763"/>
          <p14:tracePt t="72962" x="6096000" y="4843463"/>
          <p14:tracePt t="72977" x="6251575" y="4856163"/>
          <p14:tracePt t="72979" x="6392863" y="4894263"/>
          <p14:tracePt t="72994" x="6445250" y="4894263"/>
          <p14:tracePt t="72995" x="6470650" y="4894263"/>
          <p14:tracePt t="73011" x="6483350" y="4894263"/>
          <p14:tracePt t="73049" x="6483350" y="4908550"/>
          <p14:tracePt t="73097" x="6483350" y="4921250"/>
          <p14:tracePt t="73113" x="6483350" y="4933950"/>
          <p14:tracePt t="73153" x="6470650" y="4933950"/>
          <p14:tracePt t="73169" x="6470650" y="4946650"/>
          <p14:tracePt t="73178" x="6457950" y="4946650"/>
          <p14:tracePt t="73186" x="6457950" y="4959350"/>
          <p14:tracePt t="73195" x="6457950" y="4972050"/>
          <p14:tracePt t="73212" x="6457950" y="5011738"/>
          <p14:tracePt t="73230" x="6483350" y="5075238"/>
          <p14:tracePt t="73246" x="6521450" y="5127625"/>
          <p14:tracePt t="73263" x="6561138" y="5165725"/>
          <p14:tracePt t="73267" x="6561138" y="5178425"/>
          <p14:tracePt t="73279" x="6573838" y="5178425"/>
          <p14:tracePt t="73283" x="6573838" y="5192713"/>
          <p14:tracePt t="73442" x="6586538" y="5192713"/>
          <p14:tracePt t="73449" x="6599238" y="5218113"/>
          <p14:tracePt t="73461" x="6626225" y="5230813"/>
          <p14:tracePt t="73477" x="6638925" y="5243513"/>
          <p14:tracePt t="73494" x="6638925" y="5256213"/>
          <p14:tracePt t="73522" x="6651625" y="5256213"/>
          <p14:tracePt t="73874" x="6651625" y="5268913"/>
          <p14:tracePt t="73888" x="6638925" y="5268913"/>
          <p14:tracePt t="74003" x="6626225" y="5268913"/>
          <p14:tracePt t="74019" x="6611938" y="5268913"/>
          <p14:tracePt t="74035" x="6586538" y="5268913"/>
          <p14:tracePt t="74043" x="6573838" y="5268913"/>
          <p14:tracePt t="74051" x="6548438" y="5268913"/>
          <p14:tracePt t="74061" x="6521450" y="5268913"/>
          <p14:tracePt t="74078" x="6496050" y="5268913"/>
          <p14:tracePt t="74094" x="6405563" y="5256213"/>
          <p14:tracePt t="74111" x="6327775" y="5218113"/>
          <p14:tracePt t="74114" x="6289675" y="5218113"/>
          <p14:tracePt t="74128" x="6199188" y="5192713"/>
          <p14:tracePt t="74130" x="6121400" y="5165725"/>
          <p14:tracePt t="74144" x="6030913" y="5140325"/>
          <p14:tracePt t="74146" x="5940425" y="5114925"/>
          <p14:tracePt t="74162" x="5708650" y="5037138"/>
          <p14:tracePt t="74178" x="5605463" y="5011738"/>
          <p14:tracePt t="74180" x="5527675" y="4984750"/>
          <p14:tracePt t="74194" x="5386388" y="4946650"/>
          <p14:tracePt t="74211" x="5321300" y="4921250"/>
          <p14:tracePt t="74213" x="5268913" y="4908550"/>
          <p14:tracePt t="74228" x="5178425" y="4856163"/>
          <p14:tracePt t="74244" x="5140325" y="4856163"/>
          <p14:tracePt t="74261" x="5062538" y="4843463"/>
          <p14:tracePt t="74278" x="4984750" y="4818063"/>
          <p14:tracePt t="74294" x="4921250" y="4803775"/>
          <p14:tracePt t="74311" x="4791075" y="4778375"/>
          <p14:tracePt t="74314" x="4752975" y="4765675"/>
          <p14:tracePt t="74328" x="4649788" y="4727575"/>
          <p14:tracePt t="74330" x="4559300" y="4700588"/>
          <p14:tracePt t="74344" x="4416425" y="4675188"/>
          <p14:tracePt t="74346" x="4325938" y="4649788"/>
          <p14:tracePt t="74362" x="4132263" y="4610100"/>
          <p14:tracePt t="74379" x="4003675" y="4584700"/>
          <p14:tracePt t="74394" x="3951288" y="4572000"/>
          <p14:tracePt t="74396" x="3925888" y="4572000"/>
          <p14:tracePt t="74412" x="3913188" y="4572000"/>
          <p14:tracePt t="74427" x="3900488" y="4572000"/>
          <p14:tracePt t="74450" x="3887788" y="4572000"/>
          <p14:tracePt t="74466" x="3875088" y="4572000"/>
          <p14:tracePt t="74490" x="3862388" y="4572000"/>
          <p14:tracePt t="74522" x="3862388" y="4584700"/>
          <p14:tracePt t="74538" x="3862388" y="4597400"/>
          <p14:tracePt t="74554" x="3862388" y="4610100"/>
          <p14:tracePt t="74578" x="3862388" y="4624388"/>
          <p14:tracePt t="74940" x="3875088" y="4624388"/>
          <p14:tracePt t="74947" x="3887788" y="4624388"/>
          <p14:tracePt t="74963" x="3951288" y="4624388"/>
          <p14:tracePt t="74979" x="4003675" y="4624388"/>
          <p14:tracePt t="74983" x="4081463" y="4624388"/>
          <p14:tracePt t="74996" x="4197350" y="4624388"/>
          <p14:tracePt t="75014" x="4325938" y="4624388"/>
          <p14:tracePt t="75018" x="4649788" y="4662488"/>
          <p14:tracePt t="75029" x="4791075" y="4687888"/>
          <p14:tracePt t="75046" x="5011738" y="4727575"/>
          <p14:tracePt t="75063" x="5178425" y="4765675"/>
          <p14:tracePt t="75067" x="5256213" y="4803775"/>
          <p14:tracePt t="75080" x="5359400" y="4843463"/>
          <p14:tracePt t="75083" x="5475288" y="4868863"/>
          <p14:tracePt t="75095" x="5592763" y="4921250"/>
          <p14:tracePt t="75099" x="5721350" y="4959350"/>
          <p14:tracePt t="75111" x="5889625" y="4997450"/>
          <p14:tracePt t="75113" x="6018213" y="5037138"/>
          <p14:tracePt t="75127" x="6199188" y="5102225"/>
          <p14:tracePt t="75144" x="6289675" y="5127625"/>
          <p14:tracePt t="75146" x="6380163" y="5165725"/>
          <p14:tracePt t="75162" x="6483350" y="5205413"/>
          <p14:tracePt t="75178" x="6521450" y="5230813"/>
          <p14:tracePt t="75194" x="6521450" y="5256213"/>
          <p14:tracePt t="75211" x="6535738" y="5256213"/>
          <p14:tracePt t="75228" x="6535738" y="5268913"/>
          <p14:tracePt t="75244" x="6548438" y="5268913"/>
          <p14:tracePt t="75261" x="6548438" y="5281613"/>
          <p14:tracePt t="75298" x="6561138" y="5281613"/>
          <p14:tracePt t="75306" x="6573838" y="5295900"/>
          <p14:tracePt t="75322" x="6599238" y="5308600"/>
          <p14:tracePt t="75329" x="6638925" y="5308600"/>
          <p14:tracePt t="75344" x="6677025" y="5334000"/>
          <p14:tracePt t="75346" x="6729413" y="5346700"/>
          <p14:tracePt t="75361" x="6805613" y="5359400"/>
          <p14:tracePt t="75378" x="6883400" y="5359400"/>
          <p14:tracePt t="75394" x="6910388" y="5359400"/>
          <p14:tracePt t="75492" x="6923088" y="5359400"/>
          <p14:tracePt t="75515" x="6935788" y="5346700"/>
          <p14:tracePt t="75724" x="6961188" y="5346700"/>
          <p14:tracePt t="75740" x="6973888" y="5346700"/>
          <p14:tracePt t="75747" x="6986588" y="5346700"/>
          <p14:tracePt t="75764" x="7013575" y="5346700"/>
          <p14:tracePt t="77628" x="7026275" y="5346700"/>
          <p14:tracePt t="77634" x="7064375" y="5346700"/>
          <p14:tracePt t="77644" x="7116763" y="5346700"/>
          <p14:tracePt t="77661" x="7207250" y="5346700"/>
          <p14:tracePt t="77678" x="7400925" y="5346700"/>
          <p14:tracePt t="77695" x="7658100" y="5346700"/>
          <p14:tracePt t="77711" x="7775575" y="5359400"/>
          <p14:tracePt t="77714" x="7929563" y="5359400"/>
          <p14:tracePt t="77728" x="8097838" y="5372100"/>
          <p14:tracePt t="77731" x="8291513" y="5372100"/>
          <p14:tracePt t="77744" x="8447088" y="5386388"/>
          <p14:tracePt t="77747" x="8666163" y="5411788"/>
          <p14:tracePt t="77762" x="9015413" y="5437188"/>
          <p14:tracePt t="77779" x="9493250" y="5462588"/>
          <p14:tracePt t="77794" x="9659938" y="5475288"/>
          <p14:tracePt t="77797" x="9931400" y="5502275"/>
          <p14:tracePt t="77811" x="10331450" y="5540375"/>
          <p14:tracePt t="77827" x="10499725" y="5553075"/>
          <p14:tracePt t="77830" x="10693400" y="5592763"/>
          <p14:tracePt t="77844" x="11017250" y="5605463"/>
          <p14:tracePt t="77861" x="11314113" y="5630863"/>
          <p14:tracePt t="77878" x="11377613" y="5630863"/>
          <p14:tracePt t="77884" x="11520488" y="5643563"/>
          <p14:tracePt t="77895" x="11610975" y="5656263"/>
          <p14:tracePt t="77911" x="11855450" y="5695950"/>
          <p14:tracePt t="77914" x="11985625" y="5708650"/>
          <p14:tracePt t="77928" x="12088813" y="5734050"/>
          <p14:tracePt t="97082" x="10952163" y="6211888"/>
          <p14:tracePt t="97090" x="10318750" y="6224588"/>
          <p14:tracePt t="97105" x="9091613" y="6251575"/>
          <p14:tracePt t="97122" x="8601075" y="6276975"/>
          <p14:tracePt t="97138" x="8329613" y="6315075"/>
          <p14:tracePt t="97139" x="8097838" y="6367463"/>
          <p14:tracePt t="97154" x="7851775" y="6392863"/>
          <p14:tracePt t="97170" x="7813675" y="6405563"/>
          <p14:tracePt t="97187" x="7800975" y="6405563"/>
          <p14:tracePt t="97216" x="7788275" y="6405563"/>
          <p14:tracePt t="97232" x="7775575" y="6405563"/>
          <p14:tracePt t="97240" x="7761288" y="6405563"/>
          <p14:tracePt t="97253" x="7748588" y="6405563"/>
          <p14:tracePt t="97270" x="7735888" y="6405563"/>
          <p14:tracePt t="97287" x="7710488" y="6405563"/>
          <p14:tracePt t="97346" x="7697788" y="6405563"/>
          <p14:tracePt t="97362" x="7672388" y="6392863"/>
          <p14:tracePt t="97370" x="7658100" y="6392863"/>
          <p14:tracePt t="97378" x="7645400" y="6380163"/>
          <p14:tracePt t="97389" x="7632700" y="6380163"/>
          <p14:tracePt t="97406" x="7581900" y="6380163"/>
          <p14:tracePt t="97423" x="7529513" y="6354763"/>
          <p14:tracePt t="97426" x="7491413" y="6354763"/>
          <p14:tracePt t="97439" x="7439025" y="6342063"/>
          <p14:tracePt t="97442" x="7400925" y="6342063"/>
          <p14:tracePt t="97456" x="7348538" y="6327775"/>
          <p14:tracePt t="97459" x="7297738" y="6327775"/>
          <p14:tracePt t="97472" x="7258050" y="6315075"/>
          <p14:tracePt t="97475" x="7219950" y="6302375"/>
          <p14:tracePt t="97490" x="7142163" y="6302375"/>
          <p14:tracePt t="97505" x="7116763" y="6289675"/>
          <p14:tracePt t="97523" x="7077075" y="6289675"/>
          <p14:tracePt t="97540" x="7051675" y="6276975"/>
          <p14:tracePt t="97543" x="7013575" y="6264275"/>
          <p14:tracePt t="97556" x="6961188" y="6264275"/>
          <p14:tracePt t="97573" x="6896100" y="6237288"/>
          <p14:tracePt t="97589" x="6792913" y="6224588"/>
          <p14:tracePt t="97604" x="6664325" y="6199188"/>
          <p14:tracePt t="97621" x="6508750" y="6186488"/>
          <p14:tracePt t="97639" x="6405563" y="6173788"/>
          <p14:tracePt t="97642" x="6367463" y="6173788"/>
          <p14:tracePt t="97656" x="6315075" y="6173788"/>
          <p14:tracePt t="97660" x="6302375" y="6173788"/>
          <p14:tracePt t="97673" x="6276975" y="6161088"/>
          <p14:tracePt t="97675" x="6264275" y="6161088"/>
          <p14:tracePt t="97690" x="6237288" y="6161088"/>
          <p14:tracePt t="97706" x="6224588" y="6161088"/>
          <p14:tracePt t="97723" x="6199188" y="6161088"/>
          <p14:tracePt t="97740" x="6173788" y="6161088"/>
          <p14:tracePt t="97742" x="6148388" y="6161088"/>
          <p14:tracePt t="97755" x="6121400" y="6161088"/>
          <p14:tracePt t="97758" x="6108700" y="6161088"/>
          <p14:tracePt t="97772" x="6070600" y="6148388"/>
          <p14:tracePt t="97791" x="6018213" y="6134100"/>
          <p14:tracePt t="97794" x="6005513" y="6134100"/>
          <p14:tracePt t="97805" x="5992813" y="6134100"/>
          <p14:tracePt t="97843" x="5980113" y="6134100"/>
          <p14:tracePt t="97867" x="5967413" y="6134100"/>
          <p14:tracePt t="97883" x="5954713" y="6134100"/>
          <p14:tracePt t="97890" x="5940425" y="6134100"/>
          <p14:tracePt t="97907" x="5915025" y="6121400"/>
          <p14:tracePt t="97931" x="5902325" y="6121400"/>
          <p14:tracePt t="97940" x="5902325" y="6108700"/>
          <p14:tracePt t="97957" x="5889625" y="6108700"/>
          <p14:tracePt t="97972" x="5876925" y="6108700"/>
          <p14:tracePt t="97989" x="5864225" y="6096000"/>
          <p14:tracePt t="98006" x="5837238" y="6096000"/>
          <p14:tracePt t="98022" x="5786438" y="6083300"/>
          <p14:tracePt t="98039" x="5759450" y="6070600"/>
          <p14:tracePt t="98042" x="5734050" y="6070600"/>
          <p14:tracePt t="98074" x="5721350" y="6070600"/>
          <p14:tracePt t="98258" x="5721350" y="6057900"/>
          <p14:tracePt t="98297" x="5721350" y="6043613"/>
          <p14:tracePt t="98304" x="5721350" y="6030913"/>
          <p14:tracePt t="98328" x="5721350" y="6018213"/>
          <p14:tracePt t="98337" x="5721350" y="6005513"/>
          <p14:tracePt t="98345" x="5721350" y="5992813"/>
          <p14:tracePt t="98354" x="5708650" y="5992813"/>
          <p14:tracePt t="98370" x="5708650" y="5980113"/>
          <p14:tracePt t="98482" x="5708650" y="5967413"/>
          <p14:tracePt t="99028" x="5708650" y="5954713"/>
          <p14:tracePt t="99035" x="5708650" y="5940425"/>
          <p14:tracePt t="99107" x="5708650" y="5927725"/>
          <p14:tracePt t="99124" x="5721350" y="5927725"/>
          <p14:tracePt t="99132" x="5746750" y="5927725"/>
          <p14:tracePt t="99140" x="5759450" y="5927725"/>
          <p14:tracePt t="99155" x="5786438" y="5927725"/>
          <p14:tracePt t="99158" x="5799138" y="5940425"/>
          <p14:tracePt t="99172" x="5824538" y="5940425"/>
          <p14:tracePt t="99189" x="5849938" y="5954713"/>
          <p14:tracePt t="99205" x="5876925" y="5967413"/>
          <p14:tracePt t="99306" x="5889625" y="5967413"/>
          <p14:tracePt t="99347" x="5902325" y="5967413"/>
          <p14:tracePt t="99372" x="5915025" y="5967413"/>
          <p14:tracePt t="99378" x="5927725" y="5967413"/>
          <p14:tracePt t="99395" x="5940425" y="5967413"/>
          <p14:tracePt t="99411" x="5954713" y="5967413"/>
          <p14:tracePt t="99420" x="5967413" y="5967413"/>
          <p14:tracePt t="99474" x="5980113" y="5967413"/>
          <p14:tracePt t="99482" x="6005513" y="5967413"/>
          <p14:tracePt t="99489" x="6030913" y="5980113"/>
          <p14:tracePt t="99504" x="6043613" y="5980113"/>
          <p14:tracePt t="99506" x="6070600" y="5980113"/>
          <p14:tracePt t="99521" x="6108700" y="5980113"/>
          <p14:tracePt t="99538" x="6121400" y="5980113"/>
          <p14:tracePt t="99602" x="6134100" y="5980113"/>
          <p14:tracePt t="99610" x="6148388" y="5980113"/>
          <p14:tracePt t="99626" x="6161088" y="5980113"/>
          <p14:tracePt t="99642" x="6173788" y="5980113"/>
          <p14:tracePt t="99665" x="6186488" y="5980113"/>
          <p14:tracePt t="99673" x="6199188" y="5980113"/>
          <p14:tracePt t="99689" x="6211888" y="5980113"/>
          <p14:tracePt t="99713" x="6211888" y="5967413"/>
          <p14:tracePt t="99906" x="6224588" y="5967413"/>
          <p14:tracePt t="99914" x="6224588" y="5954713"/>
          <p14:tracePt t="99930" x="6224588" y="5940425"/>
          <p14:tracePt t="99940" x="6237288" y="5927725"/>
          <p14:tracePt t="99956" x="6251575" y="5927725"/>
          <p14:tracePt t="99972" x="6251575" y="5915025"/>
          <p14:tracePt t="100107" x="6264275" y="5915025"/>
          <p14:tracePt t="100115" x="6276975" y="5915025"/>
          <p14:tracePt t="100123" x="6289675" y="5927725"/>
          <p14:tracePt t="100265" x="6289675" y="5915025"/>
          <p14:tracePt t="100305" x="6289675" y="5902325"/>
          <p14:tracePt t="100338" x="6302375" y="5902325"/>
          <p14:tracePt t="100906" x="6315075" y="5902325"/>
          <p14:tracePt t="100914" x="6342063" y="5902325"/>
          <p14:tracePt t="100922" x="6392863" y="5902325"/>
          <p14:tracePt t="100938" x="6561138" y="5915025"/>
          <p14:tracePt t="100954" x="6626225" y="5940425"/>
          <p14:tracePt t="100956" x="6729413" y="5940425"/>
          <p14:tracePt t="100971" x="6805613" y="5954713"/>
          <p14:tracePt t="100973" x="6883400" y="5967413"/>
          <p14:tracePt t="100987" x="6923088" y="5980113"/>
          <p14:tracePt t="101004" x="6935788" y="5980113"/>
          <p14:tracePt t="102035" x="6948488" y="5980113"/>
          <p14:tracePt t="102067" x="6961188" y="5980113"/>
          <p14:tracePt t="102074" x="6973888" y="5980113"/>
          <p14:tracePt t="102090" x="6986588" y="5980113"/>
          <p14:tracePt t="102106" x="6999288" y="5980113"/>
          <p14:tracePt t="102122" x="7026275" y="5980113"/>
          <p14:tracePt t="102139" x="7038975" y="5980113"/>
          <p14:tracePt t="102155" x="7064375" y="5980113"/>
          <p14:tracePt t="102173" x="7077075" y="5992813"/>
          <p14:tracePt t="102188" x="7089775" y="5992813"/>
          <p14:tracePt t="102205" x="7104063" y="5992813"/>
          <p14:tracePt t="102221" x="7116763" y="5992813"/>
          <p14:tracePt t="102238" x="7180263" y="6005513"/>
          <p14:tracePt t="102255" x="7270750" y="6018213"/>
          <p14:tracePt t="102258" x="7323138" y="6018213"/>
          <p14:tracePt t="102271" x="7361238" y="6018213"/>
          <p14:tracePt t="102274" x="7400925" y="6018213"/>
          <p14:tracePt t="102288" x="7439025" y="6018213"/>
          <p14:tracePt t="102291" x="7464425" y="6018213"/>
          <p14:tracePt t="102306" x="7491413" y="6018213"/>
          <p14:tracePt t="102475" x="7504113" y="6018213"/>
          <p14:tracePt t="102483" x="7504113" y="6005513"/>
          <p14:tracePt t="102499" x="7516813" y="5992813"/>
          <p14:tracePt t="102514" x="7529513" y="5980113"/>
          <p14:tracePt t="102531" x="7529513" y="5967413"/>
          <p14:tracePt t="102539" x="7542213" y="5954713"/>
          <p14:tracePt t="102556" x="7542213" y="5940425"/>
          <p14:tracePt t="102573" x="7554913" y="5927725"/>
          <p14:tracePt t="102674" x="7554913" y="5954713"/>
          <p14:tracePt t="102819" x="7554913" y="5940425"/>
          <p14:tracePt t="102835" x="7554913" y="5927725"/>
          <p14:tracePt t="102844" x="7554913" y="5902325"/>
          <p14:tracePt t="102855" x="7554913" y="5889625"/>
          <p14:tracePt t="102858" x="7567613" y="5876925"/>
          <p14:tracePt t="102871" x="7567613" y="5864225"/>
          <p14:tracePt t="102971" x="7567613" y="5876925"/>
          <p14:tracePt t="102978" x="7567613" y="5902325"/>
          <p14:tracePt t="102989" x="7581900" y="5902325"/>
          <p14:tracePt t="103004" x="7581900" y="5915025"/>
          <p14:tracePt t="103022" x="7581900" y="5927725"/>
          <p14:tracePt t="103051" x="7581900" y="5940425"/>
          <p14:tracePt t="103178" x="7581900" y="5927725"/>
          <p14:tracePt t="103193" x="7594600" y="5927725"/>
          <p14:tracePt t="103216" x="7594600" y="5915025"/>
          <p14:tracePt t="103233" x="7607300" y="5915025"/>
          <p14:tracePt t="103240" x="7607300" y="5902325"/>
          <p14:tracePt t="104145" x="7645400" y="5902325"/>
          <p14:tracePt t="104154" x="7697788" y="5902325"/>
          <p14:tracePt t="104161" x="7723188" y="5902325"/>
          <p14:tracePt t="104170" x="7761288" y="5902325"/>
          <p14:tracePt t="104187" x="7800975" y="5902325"/>
          <p14:tracePt t="104203" x="7826375" y="5902325"/>
          <p14:tracePt t="104220" x="7839075" y="5902325"/>
          <p14:tracePt t="104244" x="7851775" y="5902325"/>
          <p14:tracePt t="104258" x="7851775" y="5889625"/>
          <p14:tracePt t="104304" x="7866063" y="5889625"/>
          <p14:tracePt t="104336" x="7878763" y="5889625"/>
          <p14:tracePt t="104344" x="7891463" y="5889625"/>
          <p14:tracePt t="104352" x="7904163" y="5889625"/>
          <p14:tracePt t="104370" x="7929563" y="5889625"/>
          <p14:tracePt t="104387" x="7942263" y="5889625"/>
          <p14:tracePt t="104403" x="7969250" y="5889625"/>
          <p14:tracePt t="104421" x="7981950" y="5889625"/>
          <p14:tracePt t="104442" x="7994650" y="5889625"/>
          <p14:tracePt t="104498" x="8007350" y="5889625"/>
          <p14:tracePt t="104515" x="8020050" y="5889625"/>
          <p14:tracePt t="104578" x="8032750" y="5889625"/>
          <p14:tracePt t="104588" x="8045450" y="5889625"/>
          <p14:tracePt t="104606" x="8072438" y="5889625"/>
          <p14:tracePt t="104614" x="8085138" y="5889625"/>
          <p14:tracePt t="104620" x="8097838" y="5889625"/>
          <p14:tracePt t="104637" x="8110538" y="5889625"/>
          <p14:tracePt t="104915" x="8123238" y="5889625"/>
          <p14:tracePt t="104922" x="8135938" y="5889625"/>
          <p14:tracePt t="104938" x="8188325" y="5889625"/>
          <p14:tracePt t="104955" x="8226425" y="5889625"/>
          <p14:tracePt t="104971" x="8266113" y="5876925"/>
          <p14:tracePt t="104973" x="8329613" y="5876925"/>
          <p14:tracePt t="104987" x="8459788" y="5876925"/>
          <p14:tracePt t="105004" x="8588375" y="5876925"/>
          <p14:tracePt t="105021" x="8743950" y="5889625"/>
          <p14:tracePt t="105037" x="8807450" y="5889625"/>
          <p14:tracePt t="105115" x="8807450" y="5902325"/>
          <p14:tracePt t="105140" x="8794750" y="5915025"/>
          <p14:tracePt t="105149" x="8782050" y="5915025"/>
          <p14:tracePt t="105355" x="8769350" y="5915025"/>
          <p14:tracePt t="105363" x="8769350" y="5927725"/>
          <p14:tracePt t="105916" x="8782050" y="5915025"/>
          <p14:tracePt t="105922" x="8782050" y="5902325"/>
          <p14:tracePt t="105938" x="8794750" y="5876925"/>
          <p14:tracePt t="105978" x="8794750" y="5864225"/>
          <p14:tracePt t="106091" x="8794750" y="5876925"/>
          <p14:tracePt t="106131" x="8794750" y="5889625"/>
          <p14:tracePt t="106564" x="8821738" y="5889625"/>
          <p14:tracePt t="106571" x="8834438" y="5889625"/>
          <p14:tracePt t="106587" x="8872538" y="5889625"/>
          <p14:tracePt t="106589" x="8912225" y="5889625"/>
          <p14:tracePt t="106604" x="8963025" y="5902325"/>
          <p14:tracePt t="106607" x="9002713" y="5915025"/>
          <p14:tracePt t="106620" x="9091613" y="5915025"/>
          <p14:tracePt t="106636" x="9131300" y="5915025"/>
          <p14:tracePt t="106681" x="9144000" y="5915025"/>
          <p14:tracePt t="106779" x="9156700" y="5915025"/>
          <p14:tracePt t="106804" x="9169400" y="5915025"/>
          <p14:tracePt t="106819" x="9182100" y="5902325"/>
          <p14:tracePt t="106827" x="9196388" y="5902325"/>
          <p14:tracePt t="106837" x="9209088" y="5889625"/>
          <p14:tracePt t="106853" x="9221788" y="5889625"/>
          <p14:tracePt t="106870" x="9247188" y="5889625"/>
          <p14:tracePt t="106963" x="9247188" y="5902325"/>
          <p14:tracePt t="106972" x="9234488" y="5927725"/>
          <p14:tracePt t="106988" x="9221788" y="5940425"/>
          <p14:tracePt t="107004" x="9221788" y="5954713"/>
          <p14:tracePt t="107006" x="9221788" y="5967413"/>
          <p14:tracePt t="109627" x="9209088" y="5967413"/>
          <p14:tracePt t="109634" x="9182100" y="5992813"/>
          <p14:tracePt t="109643" x="9169400" y="6005513"/>
          <p14:tracePt t="109653" x="9156700" y="6005513"/>
          <p14:tracePt t="109669" x="9144000" y="6005513"/>
          <p14:tracePt t="109686" x="9169400" y="6018213"/>
          <p14:tracePt t="109703" x="9196388" y="6030913"/>
          <p14:tracePt t="109722" x="9196388" y="6018213"/>
          <p14:tracePt t="109736" x="9196388" y="6005513"/>
          <p14:tracePt t="109739" x="9196388" y="5992813"/>
          <p14:tracePt t="109754" x="9196388" y="5980113"/>
          <p14:tracePt t="109770" x="9182100" y="5967413"/>
          <p14:tracePt t="109787" x="9156700" y="5954713"/>
          <p14:tracePt t="109803" x="9144000" y="5940425"/>
          <p14:tracePt t="109805" x="9131300" y="5940425"/>
          <p14:tracePt t="109819" x="9118600" y="5927725"/>
          <p14:tracePt t="109822" x="9105900" y="5915025"/>
          <p14:tracePt t="109837" x="9105900" y="5902325"/>
          <p14:tracePt t="109853" x="9131300" y="5889625"/>
          <p14:tracePt t="109870" x="9156700" y="5876925"/>
          <p14:tracePt t="109886" x="9182100" y="5849938"/>
          <p14:tracePt t="109902" x="9196388" y="5837238"/>
          <p14:tracePt t="109920" x="9196388" y="5811838"/>
          <p14:tracePt t="109923" x="9196388" y="5799138"/>
          <p14:tracePt t="109936" x="9196388" y="5786438"/>
          <p14:tracePt t="109953" x="9196388" y="5773738"/>
          <p14:tracePt t="109987" x="9182100" y="5759450"/>
          <p14:tracePt t="110083" x="9169400" y="5759450"/>
          <p14:tracePt t="110099" x="9221788" y="5759450"/>
          <p14:tracePt t="110114" x="9221788" y="5746750"/>
          <p14:tracePt t="110283" x="9221788" y="5734050"/>
          <p14:tracePt t="111084" x="9209088" y="5734050"/>
          <p14:tracePt t="111107" x="9196388" y="5734050"/>
          <p14:tracePt t="111139" x="9182100" y="5734050"/>
          <p14:tracePt t="111146" x="9182100" y="5746750"/>
          <p14:tracePt t="111154" x="9156700" y="5759450"/>
          <p14:tracePt t="111170" x="9131300" y="5786438"/>
          <p14:tracePt t="111186" x="9078913" y="5786438"/>
          <p14:tracePt t="111203" x="9028113" y="5824538"/>
          <p14:tracePt t="111219" x="8988425" y="5824538"/>
          <p14:tracePt t="111222" x="8950325" y="5849938"/>
          <p14:tracePt t="111236" x="8924925" y="5849938"/>
          <p14:tracePt t="111239" x="8885238" y="5876925"/>
          <p14:tracePt t="111253" x="8821738" y="5889625"/>
          <p14:tracePt t="111269" x="8756650" y="5915025"/>
          <p14:tracePt t="111286" x="8678863" y="5915025"/>
          <p14:tracePt t="111302" x="8613775" y="5915025"/>
          <p14:tracePt t="111319" x="8537575" y="5915025"/>
          <p14:tracePt t="111322" x="8510588" y="5915025"/>
          <p14:tracePt t="111336" x="8485188" y="5915025"/>
          <p14:tracePt t="111339" x="8459788" y="5915025"/>
          <p14:tracePt t="111352" x="8434388" y="5915025"/>
          <p14:tracePt t="111355" x="8420100" y="5915025"/>
          <p14:tracePt t="111370" x="8394700" y="5915025"/>
          <p14:tracePt t="111386" x="8369300" y="5915025"/>
          <p14:tracePt t="111403" x="8316913" y="5915025"/>
          <p14:tracePt t="111417" x="8278813" y="5915025"/>
          <p14:tracePt t="111433" x="8240713" y="5915025"/>
          <p14:tracePt t="111450" x="8213725" y="5915025"/>
          <p14:tracePt t="111466" x="8162925" y="5915025"/>
          <p14:tracePt t="111483" x="8135938" y="5915025"/>
          <p14:tracePt t="111499" x="8085138" y="5915025"/>
          <p14:tracePt t="111517" x="8020050" y="5915025"/>
          <p14:tracePt t="111535" x="7956550" y="5915025"/>
          <p14:tracePt t="111538" x="7904163" y="5915025"/>
          <p14:tracePt t="111552" x="7813675" y="5915025"/>
          <p14:tracePt t="111555" x="7761288" y="5915025"/>
          <p14:tracePt t="111569" x="7697788" y="5915025"/>
          <p14:tracePt t="111571" x="7672388" y="5915025"/>
          <p14:tracePt t="111587" x="7607300" y="5915025"/>
          <p14:tracePt t="111603" x="7554913" y="5915025"/>
          <p14:tracePt t="111618" x="7542213" y="5915025"/>
          <p14:tracePt t="111620" x="7529513" y="5915025"/>
          <p14:tracePt t="111636" x="7451725" y="5940425"/>
          <p14:tracePt t="111650" x="7348538" y="5954713"/>
          <p14:tracePt t="111667" x="7219950" y="5954713"/>
          <p14:tracePt t="111684" x="7142163" y="5954713"/>
          <p14:tracePt t="111700" x="7104063" y="5954713"/>
          <p14:tracePt t="111837" x="7089775" y="5954713"/>
          <p14:tracePt t="111842" x="7077075" y="5954713"/>
          <p14:tracePt t="111851" x="7064375" y="5954713"/>
          <p14:tracePt t="111868" x="7026275" y="5954713"/>
          <p14:tracePt t="111885" x="6973888" y="5954713"/>
          <p14:tracePt t="111902" x="6896100" y="5954713"/>
          <p14:tracePt t="111919" x="6819900" y="5980113"/>
          <p14:tracePt t="111935" x="6754813" y="5992813"/>
          <p14:tracePt t="111951" x="6742113" y="5992813"/>
          <p14:tracePt t="112051" x="6729413" y="5992813"/>
          <p14:tracePt t="112058" x="6702425" y="5992813"/>
          <p14:tracePt t="112068" x="6677025" y="5992813"/>
          <p14:tracePt t="112087" x="6626225" y="5992813"/>
          <p14:tracePt t="112090" x="6599238" y="5992813"/>
          <p14:tracePt t="112102" x="6548438" y="5992813"/>
          <p14:tracePt t="112119" x="6457950" y="5992813"/>
          <p14:tracePt t="112135" x="6367463" y="5980113"/>
          <p14:tracePt t="112138" x="6315075" y="5980113"/>
          <p14:tracePt t="112152" x="6289675" y="5967413"/>
          <p14:tracePt t="112155" x="6276975" y="5967413"/>
          <p14:tracePt t="112169" x="6264275" y="5967413"/>
          <p14:tracePt t="112211" x="6264275" y="5954713"/>
          <p14:tracePt t="112220" x="6276975" y="5940425"/>
          <p14:tracePt t="112229" x="6302375" y="5927725"/>
          <p14:tracePt t="112258" x="6315075" y="5927725"/>
          <p14:tracePt t="112652" x="6315075" y="5915025"/>
          <p14:tracePt t="112673" x="6342063" y="5902325"/>
          <p14:tracePt t="112689" x="6367463" y="5902325"/>
          <p14:tracePt t="112697" x="6392863" y="5889625"/>
          <p14:tracePt t="112706" x="6418263" y="5889625"/>
          <p14:tracePt t="112719" x="6470650" y="5889625"/>
          <p14:tracePt t="112722" x="6508750" y="5889625"/>
          <p14:tracePt t="112735" x="6561138" y="5889625"/>
          <p14:tracePt t="112738" x="6611938" y="5889625"/>
          <p14:tracePt t="112752" x="6677025" y="5889625"/>
          <p14:tracePt t="112755" x="6729413" y="5889625"/>
          <p14:tracePt t="112770" x="6805613" y="5889625"/>
          <p14:tracePt t="112786" x="6845300" y="5889625"/>
          <p14:tracePt t="112803" x="6896100" y="5889625"/>
          <p14:tracePt t="112819" x="6923088" y="5889625"/>
          <p14:tracePt t="112821" x="6935788" y="5889625"/>
          <p14:tracePt t="112835" x="6948488" y="5889625"/>
          <p14:tracePt t="112852" x="6961188" y="5889625"/>
          <p14:tracePt t="112855" x="6999288" y="5889625"/>
          <p14:tracePt t="112868" x="7038975" y="5889625"/>
          <p14:tracePt t="112886" x="7089775" y="5889625"/>
          <p14:tracePt t="112902" x="7154863" y="5889625"/>
          <p14:tracePt t="112906" x="7194550" y="5889625"/>
          <p14:tracePt t="112919" x="7232650" y="5902325"/>
          <p14:tracePt t="112922" x="7270750" y="5902325"/>
          <p14:tracePt t="112936" x="7297738" y="5915025"/>
          <p14:tracePt t="112939" x="7335838" y="5915025"/>
          <p14:tracePt t="112952" x="7373938" y="5915025"/>
          <p14:tracePt t="112955" x="7413625" y="5915025"/>
          <p14:tracePt t="112969" x="7439025" y="5915025"/>
          <p14:tracePt t="112971" x="7478713" y="5915025"/>
          <p14:tracePt t="112985" x="7491413" y="5927725"/>
          <p14:tracePt t="118427" x="7478713" y="5927725"/>
          <p14:tracePt t="118435" x="7439025" y="5927725"/>
          <p14:tracePt t="118443" x="7413625" y="5927725"/>
          <p14:tracePt t="118451" x="7373938" y="5927725"/>
          <p14:tracePt t="118467" x="7348538" y="5927725"/>
          <p14:tracePt t="118484" x="7323138" y="5915025"/>
          <p14:tracePt t="118561" x="7323138" y="5902325"/>
          <p14:tracePt t="118569" x="7310438" y="5889625"/>
          <p14:tracePt t="118577" x="7310438" y="5876925"/>
          <p14:tracePt t="118598" x="7310438" y="5864225"/>
          <p14:tracePt t="118614" x="7297738" y="5849938"/>
          <p14:tracePt t="118631" x="7297738" y="5824538"/>
          <p14:tracePt t="118632" x="7283450" y="5824538"/>
          <p14:tracePt t="118650" x="7283450" y="5811838"/>
          <p14:tracePt t="118674" x="7283450" y="5799138"/>
          <p14:tracePt t="118684" x="7283450" y="5786438"/>
          <p14:tracePt t="118699" x="7283450" y="5773738"/>
          <p14:tracePt t="118717" x="7283450" y="5746750"/>
          <p14:tracePt t="118734" x="7283450" y="5695950"/>
          <p14:tracePt t="118750" x="7297738" y="5643563"/>
          <p14:tracePt t="118767" x="7297738" y="5592763"/>
          <p14:tracePt t="118770" x="7310438" y="5580063"/>
          <p14:tracePt t="118784" x="7323138" y="5565775"/>
          <p14:tracePt t="118787" x="7323138" y="5553075"/>
          <p14:tracePt t="118800" x="7323138" y="5540375"/>
          <p14:tracePt t="118803" x="7323138" y="5527675"/>
          <p14:tracePt t="118818" x="7335838" y="5514975"/>
          <p14:tracePt t="118835" x="7348538" y="5502275"/>
          <p14:tracePt t="118868" x="7361238" y="5489575"/>
          <p14:tracePt t="118875" x="7373938" y="5489575"/>
          <p14:tracePt t="118885" x="7388225" y="5475288"/>
          <p14:tracePt t="118900" x="7413625" y="5475288"/>
          <p14:tracePt t="118917" x="7426325" y="5475288"/>
          <p14:tracePt t="118935" x="7426325" y="5462588"/>
          <p14:tracePt t="118950" x="7451725" y="5462588"/>
          <p14:tracePt t="118967" x="7464425" y="5462588"/>
          <p14:tracePt t="118984" x="7478713" y="5462588"/>
          <p14:tracePt t="118987" x="7478713" y="5449888"/>
          <p14:tracePt t="119051" x="7491413" y="5449888"/>
          <p14:tracePt t="119058" x="7504113" y="5449888"/>
          <p14:tracePt t="119068" x="7516813" y="5449888"/>
          <p14:tracePt t="119083" x="7529513" y="5449888"/>
          <p14:tracePt t="119086" x="7554913" y="5462588"/>
          <p14:tracePt t="119100" x="7567613" y="5475288"/>
          <p14:tracePt t="119130" x="7581900" y="5475288"/>
          <p14:tracePt t="119155" x="7581900" y="5489575"/>
          <p14:tracePt t="119170" x="7594600" y="5502275"/>
          <p14:tracePt t="119178" x="7594600" y="5514975"/>
          <p14:tracePt t="119186" x="7607300" y="5540375"/>
          <p14:tracePt t="119202" x="7620000" y="5565775"/>
          <p14:tracePt t="119217" x="7620000" y="5580063"/>
          <p14:tracePt t="119219" x="7632700" y="5605463"/>
          <p14:tracePt t="119235" x="7658100" y="5630863"/>
          <p14:tracePt t="119251" x="7658100" y="5656263"/>
          <p14:tracePt t="119269" x="7672388" y="5670550"/>
          <p14:tracePt t="119290" x="7672388" y="5683250"/>
          <p14:tracePt t="119323" x="7672388" y="5695950"/>
          <p14:tracePt t="119331" x="7672388" y="5708650"/>
          <p14:tracePt t="119339" x="7672388" y="5721350"/>
          <p14:tracePt t="119350" x="7672388" y="5746750"/>
          <p14:tracePt t="119365" x="7672388" y="5773738"/>
          <p14:tracePt t="119382" x="7658100" y="5786438"/>
          <p14:tracePt t="119399" x="7658100" y="5811838"/>
          <p14:tracePt t="119401" x="7658100" y="5824538"/>
          <p14:tracePt t="119416" x="7645400" y="5824538"/>
          <p14:tracePt t="119418" x="7645400" y="5849938"/>
          <p14:tracePt t="119432" x="7632700" y="5849938"/>
          <p14:tracePt t="119434" x="7632700" y="5864225"/>
          <p14:tracePt t="119449" x="7607300" y="5889625"/>
          <p14:tracePt t="119466" x="7607300" y="5902325"/>
          <p14:tracePt t="119482" x="7594600" y="5902325"/>
          <p14:tracePt t="119587" x="7581900" y="5902325"/>
          <p14:tracePt t="119715" x="7567613" y="5902325"/>
          <p14:tracePt t="119723" x="7554913" y="5915025"/>
          <p14:tracePt t="120779" x="7554913" y="5927725"/>
          <p14:tracePt t="120786" x="7516813" y="5954713"/>
          <p14:tracePt t="120799" x="7478713" y="5980113"/>
          <p14:tracePt t="120815" x="7439025" y="5992813"/>
          <p14:tracePt t="120817" x="7426325" y="6018213"/>
          <p14:tracePt t="120832" x="7439025" y="6083300"/>
          <p14:tracePt t="120834" x="7451725" y="6211888"/>
          <p14:tracePt t="121034" x="7451725" y="6199188"/>
          <p14:tracePt t="121043" x="7413625" y="6199188"/>
          <p14:tracePt t="121067" x="7400925" y="6186488"/>
          <p14:tracePt t="121074" x="7400925" y="6173788"/>
          <p14:tracePt t="121090" x="7413625" y="6173788"/>
          <p14:tracePt t="121101" x="7439025" y="6173788"/>
          <p14:tracePt t="121116" x="7491413" y="6161088"/>
          <p14:tracePt t="121133" x="7529513" y="6148388"/>
          <p14:tracePt t="121150" x="7554913" y="6121400"/>
          <p14:tracePt t="121167" x="7567613" y="6096000"/>
          <p14:tracePt t="121183" x="7567613" y="6070600"/>
          <p14:tracePt t="121200" x="7567613" y="6057900"/>
          <p14:tracePt t="121203" x="7567613" y="6043613"/>
          <p14:tracePt t="121216" x="7581900" y="6043613"/>
          <p14:tracePt t="121219" x="7581900" y="6030913"/>
          <p14:tracePt t="121235" x="7594600" y="6018213"/>
          <p14:tracePt t="121268" x="7607300" y="6018213"/>
          <p14:tracePt t="121284" x="7607300" y="6005513"/>
          <p14:tracePt t="121292" x="7620000" y="6005513"/>
          <p14:tracePt t="121313" x="7632700" y="6005513"/>
          <p14:tracePt t="121321" x="7632700" y="5992813"/>
          <p14:tracePt t="121370" x="7632700" y="5980113"/>
          <p14:tracePt t="121386" x="7645400" y="5980113"/>
          <p14:tracePt t="121426" x="7658100" y="5980113"/>
          <p14:tracePt t="121465" x="7672388" y="5980113"/>
          <p14:tracePt t="121475" x="7685088" y="5980113"/>
          <p14:tracePt t="121484" x="7685088" y="5967413"/>
          <p14:tracePt t="121500" x="7697788" y="5967413"/>
          <p14:tracePt t="121516" x="7710488" y="5967413"/>
          <p14:tracePt t="121533" x="7735888" y="5967413"/>
          <p14:tracePt t="121550" x="7748588" y="5954713"/>
          <p14:tracePt t="121566" x="7800975" y="5940425"/>
          <p14:tracePt t="121583" x="7839075" y="5940425"/>
          <p14:tracePt t="121586" x="7866063" y="5940425"/>
          <p14:tracePt t="121597" x="7904163" y="5940425"/>
          <p14:tracePt t="121614" x="7969250" y="5940425"/>
          <p14:tracePt t="121630" x="8045450" y="5940425"/>
          <p14:tracePt t="121647" x="8097838" y="5940425"/>
          <p14:tracePt t="121664" x="8110538" y="5940425"/>
          <p14:tracePt t="121713" x="8123238" y="5940425"/>
          <p14:tracePt t="123771" x="8135938" y="5940425"/>
          <p14:tracePt t="123778" x="8150225" y="5940425"/>
          <p14:tracePt t="123794" x="8162925" y="5927725"/>
          <p14:tracePt t="123802" x="8175625" y="5927725"/>
          <p14:tracePt t="123816" x="8188325" y="5927725"/>
          <p14:tracePt t="123819" x="8213725" y="5915025"/>
          <p14:tracePt t="123832" x="8226425" y="5915025"/>
          <p14:tracePt t="123835" x="8240713" y="5902325"/>
          <p14:tracePt t="123850" x="8343900" y="5889625"/>
          <p14:tracePt t="123867" x="8485188" y="5876925"/>
          <p14:tracePt t="123882" x="8575675" y="5864225"/>
          <p14:tracePt t="123885" x="8691563" y="5864225"/>
          <p14:tracePt t="123900" x="8885238" y="5864225"/>
          <p14:tracePt t="123916" x="9040813" y="5837238"/>
          <p14:tracePt t="123930" x="9182100" y="5824538"/>
          <p14:tracePt t="123947" x="9350375" y="5811838"/>
          <p14:tracePt t="123964" x="9466263" y="5786438"/>
          <p14:tracePt t="123981" x="9647238" y="5759450"/>
          <p14:tracePt t="123998" x="9880600" y="5746750"/>
          <p14:tracePt t="124016" x="9983788" y="5746750"/>
          <p14:tracePt t="124019" x="10137775" y="5746750"/>
          <p14:tracePt t="124032" x="10255250" y="5734050"/>
          <p14:tracePt t="124035" x="10358438" y="5734050"/>
          <p14:tracePt t="124050" x="10539413" y="5721350"/>
          <p14:tracePt t="124066" x="10693400" y="5721350"/>
          <p14:tracePt t="124082" x="10783888" y="5734050"/>
          <p14:tracePt t="124085" x="10926763" y="5746750"/>
          <p14:tracePt t="124099" x="11210925" y="5759450"/>
          <p14:tracePt t="124116" x="11364913" y="5759450"/>
          <p14:tracePt t="124119" x="11558588" y="5759450"/>
          <p14:tracePt t="124133" x="11869738" y="5811838"/>
          <p14:tracePt t="124149" x="12088813" y="5876925"/>
          <p14:tracePt t="124166" x="12166600" y="5915025"/>
          <p14:tracePt t="124182" x="12166600" y="5967413"/>
          <p14:tracePt t="124199" x="12076113" y="6005513"/>
          <p14:tracePt t="124202" x="11985625" y="6030913"/>
          <p14:tracePt t="124216" x="11907838" y="6030913"/>
          <p14:tracePt t="124232" x="11752263" y="6070600"/>
          <p14:tracePt t="124235" x="11610975" y="6083300"/>
          <p14:tracePt t="124250" x="11326813" y="6096000"/>
          <p14:tracePt t="124266" x="10371138" y="6108700"/>
          <p14:tracePt t="124284" x="9440863" y="6057900"/>
          <p14:tracePt t="124299" x="9156700" y="6057900"/>
          <p14:tracePt t="124301" x="8807450" y="6057900"/>
          <p14:tracePt t="124316" x="8678863" y="6057900"/>
          <p14:tracePt t="124319" x="8523288" y="6070600"/>
          <p14:tracePt t="124332" x="8434388" y="6096000"/>
          <p14:tracePt t="124349" x="8407400" y="6096000"/>
          <p14:tracePt t="124365" x="8407400" y="6083300"/>
          <p14:tracePt t="124382" x="8447088" y="6096000"/>
          <p14:tracePt t="124399" x="8472488" y="6096000"/>
          <p14:tracePt t="124416" x="8485188" y="6096000"/>
          <p14:tracePt t="124419" x="8510588" y="6083300"/>
          <p14:tracePt t="124432" x="8523288" y="6083300"/>
          <p14:tracePt t="124435" x="8537575" y="6083300"/>
          <p14:tracePt t="124450" x="8575675" y="6083300"/>
          <p14:tracePt t="124466" x="8653463" y="6083300"/>
          <p14:tracePt t="124483" x="8872538" y="6108700"/>
          <p14:tracePt t="124499" x="9040813" y="6121400"/>
          <p14:tracePt t="124501" x="9234488" y="6134100"/>
          <p14:tracePt t="124515" x="9480550" y="6161088"/>
          <p14:tracePt t="124518" x="9737725" y="6199188"/>
          <p14:tracePt t="124530" x="10526713" y="6237288"/>
          <p14:tracePt t="124547" x="11404600" y="6237288"/>
          <p14:tracePt t="124564" x="11895138" y="6237288"/>
          <p14:tracePt t="130539" x="11533188" y="6405563"/>
          <p14:tracePt t="130554" x="11145838" y="6405563"/>
          <p14:tracePt t="130564" x="10720388" y="6405563"/>
          <p14:tracePt t="130579" x="10152063" y="6418263"/>
          <p14:tracePt t="130596" x="9790113" y="6445250"/>
          <p14:tracePt t="130611" x="9402763" y="6496050"/>
          <p14:tracePt t="130628" x="8731250" y="6508750"/>
          <p14:tracePt t="130645" x="7594600" y="6561138"/>
          <p14:tracePt t="130661" x="6677025" y="6573838"/>
          <p14:tracePt t="130679" x="6418263" y="6573838"/>
          <p14:tracePt t="130682" x="6405563" y="6586538"/>
          <p14:tracePt t="130697" x="6418263" y="6611938"/>
          <p14:tracePt t="130811" x="6432550" y="6611938"/>
          <p14:tracePt t="130818" x="6611938" y="6611938"/>
          <p14:tracePt t="130843" x="6664325" y="6599238"/>
          <p14:tracePt t="130850" x="6767513" y="6573838"/>
          <p14:tracePt t="130864" x="6896100" y="6548438"/>
          <p14:tracePt t="130867" x="6973888" y="6521450"/>
          <p14:tracePt t="130881" x="7051675" y="6483350"/>
          <p14:tracePt t="130883" x="7104063" y="6445250"/>
          <p14:tracePt t="130898" x="7154863" y="6392863"/>
          <p14:tracePt t="130915" x="7180263" y="6342063"/>
          <p14:tracePt t="130931" x="7154863" y="6302375"/>
          <p14:tracePt t="130948" x="7116763" y="6276975"/>
          <p14:tracePt t="130950" x="7077075" y="6264275"/>
          <p14:tracePt t="130964" x="7038975" y="6224588"/>
          <p14:tracePt t="130980" x="6935788" y="6186488"/>
          <p14:tracePt t="130997" x="6845300" y="6148388"/>
          <p14:tracePt t="131014" x="6792913" y="6134100"/>
          <p14:tracePt t="131031" x="6754813" y="6121400"/>
          <p14:tracePt t="131034" x="6742113" y="6121400"/>
          <p14:tracePt t="131047" x="6729413" y="6108700"/>
          <p14:tracePt t="131050" x="6716713" y="6108700"/>
          <p14:tracePt t="131064" x="6702425" y="6096000"/>
          <p14:tracePt t="131067" x="6689725" y="6096000"/>
          <p14:tracePt t="131081" x="6677025" y="6096000"/>
          <p14:tracePt t="131083" x="6664325" y="6096000"/>
          <p14:tracePt t="131098" x="6626225" y="6096000"/>
          <p14:tracePt t="131116" x="6599238" y="6096000"/>
          <p14:tracePt t="131132" x="6586538" y="6096000"/>
          <p14:tracePt t="131179" x="6599238" y="6083300"/>
          <p14:tracePt t="131203" x="6586538" y="6070600"/>
          <p14:tracePt t="131210" x="6573838" y="6070600"/>
          <p14:tracePt t="131221" x="6548438" y="6070600"/>
          <p14:tracePt t="131230" x="6508750" y="6043613"/>
          <p14:tracePt t="131246" x="6392863" y="6018213"/>
          <p14:tracePt t="131262" x="6276975" y="6005513"/>
          <p14:tracePt t="131279" x="6211888" y="5992813"/>
          <p14:tracePt t="131281" x="6199188" y="5980113"/>
          <p14:tracePt t="131296" x="6186488" y="5980113"/>
          <p14:tracePt t="131337" x="6186488" y="5967413"/>
          <p14:tracePt t="131346" x="6173788" y="5967413"/>
          <p14:tracePt t="131353" x="6161088" y="5967413"/>
          <p14:tracePt t="131362" x="6134100" y="5967413"/>
          <p14:tracePt t="131379" x="6057900" y="5967413"/>
          <p14:tracePt t="131396" x="5980113" y="5954713"/>
          <p14:tracePt t="131412" x="5915025" y="5940425"/>
          <p14:tracePt t="131429" x="5864225" y="5927725"/>
          <p14:tracePt t="131446" x="5773738" y="5915025"/>
          <p14:tracePt t="131462" x="5708650" y="5902325"/>
          <p14:tracePt t="131479" x="5643563" y="5889625"/>
          <p14:tracePt t="131481" x="5605463" y="5889625"/>
          <p14:tracePt t="131496" x="5565775" y="5889625"/>
          <p14:tracePt t="131498" x="5527675" y="5889625"/>
          <p14:tracePt t="131512" x="5475288" y="5889625"/>
          <p14:tracePt t="131514" x="5449888" y="5889625"/>
          <p14:tracePt t="131529" x="5372100" y="5889625"/>
          <p14:tracePt t="131545" x="5334000" y="5889625"/>
          <p14:tracePt t="131547" x="5308600" y="5889625"/>
          <p14:tracePt t="131562" x="5268913" y="5889625"/>
          <p14:tracePt t="131564" x="5243513" y="5889625"/>
          <p14:tracePt t="131579" x="5165725" y="5902325"/>
          <p14:tracePt t="131595" x="5024438" y="5902325"/>
          <p14:tracePt t="131612" x="4843463" y="5915025"/>
          <p14:tracePt t="131629" x="4740275" y="5915025"/>
          <p14:tracePt t="131645" x="4519613" y="5915025"/>
          <p14:tracePt t="131662" x="4325938" y="5915025"/>
          <p14:tracePt t="131679" x="4197350" y="5927725"/>
          <p14:tracePt t="131681" x="4159250" y="5940425"/>
          <p14:tracePt t="131695" x="4106863" y="5967413"/>
          <p14:tracePt t="131697" x="4041775" y="5980113"/>
          <p14:tracePt t="131712" x="3990975" y="6005513"/>
          <p14:tracePt t="131713" x="3925888" y="6018213"/>
          <p14:tracePt t="131729" x="3784600" y="6083300"/>
          <p14:tracePt t="131745" x="3694113" y="6108700"/>
          <p14:tracePt t="131747" x="3578225" y="6148388"/>
          <p14:tracePt t="131761" x="3422650" y="6224588"/>
          <p14:tracePt t="131777" x="3306763" y="6276975"/>
          <p14:tracePt t="131795" x="3254375" y="6276975"/>
          <p14:tracePt t="131811" x="3228975" y="6289675"/>
          <p14:tracePt t="131827" x="3203575" y="6302375"/>
          <p14:tracePt t="131844" x="3176588" y="6315075"/>
          <p14:tracePt t="131862" x="3138488" y="6327775"/>
          <p14:tracePt t="131878" x="3073400" y="6367463"/>
          <p14:tracePt t="131894" x="3009900" y="6380163"/>
          <p14:tracePt t="131911" x="2932113" y="6405563"/>
          <p14:tracePt t="131913" x="2906713" y="6405563"/>
          <p14:tracePt t="131929" x="2854325" y="6418263"/>
          <p14:tracePt t="131945" x="2828925" y="6432550"/>
          <p14:tracePt t="131962" x="2816225" y="6432550"/>
          <p14:tracePt t="131978" x="2789238" y="6457950"/>
          <p14:tracePt t="131994" x="2763838" y="6470650"/>
          <p14:tracePt t="132011" x="2751138" y="6483350"/>
          <p14:tracePt t="132028" x="2738438" y="6496050"/>
          <p14:tracePt t="132045" x="2686050" y="6535738"/>
          <p14:tracePt t="132062" x="2647950" y="6561138"/>
          <p14:tracePt t="132078" x="2595563" y="6599238"/>
          <p14:tracePt t="132095" x="2532063" y="6626225"/>
          <p14:tracePt t="132097" x="2505075" y="6626225"/>
          <p14:tracePt t="132112" x="2492375" y="6626225"/>
          <p14:tracePt t="132113" x="2466975" y="6651625"/>
          <p14:tracePt t="132128" x="2454275" y="6651625"/>
          <p14:tracePt t="132185" x="2441575" y="6651625"/>
          <p14:tracePt t="132201" x="2441575" y="6664325"/>
          <p14:tracePt t="132443" x="2427288" y="6664325"/>
          <p14:tracePt t="132459" x="2414588" y="6664325"/>
          <p14:tracePt t="132474" x="2401888" y="6664325"/>
          <p14:tracePt t="132675" x="2389188" y="6664325"/>
          <p14:tracePt t="132682" x="2376488" y="6664325"/>
          <p14:tracePt t="132690" x="2363788" y="6664325"/>
          <p14:tracePt t="132722" x="2351088" y="6664325"/>
          <p14:tracePt t="133227" x="2351088" y="6651625"/>
          <p14:tracePt t="133411" x="2338388" y="6651625"/>
          <p14:tracePt t="133419" x="2324100" y="6651625"/>
          <p14:tracePt t="133430" x="2311400" y="6651625"/>
          <p14:tracePt t="133446" x="2311400" y="6638925"/>
          <p14:tracePt t="133463" x="2286000" y="6638925"/>
          <p14:tracePt t="133466" x="2286000" y="6626225"/>
          <p14:tracePt t="133480" x="2273300" y="6626225"/>
          <p14:tracePt t="133483" x="2273300" y="6611938"/>
          <p14:tracePt t="133498" x="2260600" y="6599238"/>
          <p14:tracePt t="133602" x="2233613" y="6599238"/>
          <p14:tracePt t="133610" x="2233613" y="6586538"/>
          <p14:tracePt t="133617" x="2233613" y="6573838"/>
          <p14:tracePt t="133627" x="2220913" y="6573838"/>
          <p14:tracePt t="133644" x="2220913" y="6561138"/>
          <p14:tracePt t="133660" x="2208213" y="6548438"/>
          <p14:tracePt t="133796" x="2195513" y="6535738"/>
          <p14:tracePt t="133803" x="2182813" y="6521450"/>
          <p14:tracePt t="133827" x="2182813" y="6508750"/>
          <p14:tracePt t="134194" x="2195513" y="6521450"/>
          <p14:tracePt t="134210" x="2208213" y="6521450"/>
          <p14:tracePt t="134219" x="2220913" y="6521450"/>
          <p14:tracePt t="134230" x="2233613" y="6521450"/>
          <p14:tracePt t="134246" x="2273300" y="6521450"/>
          <p14:tracePt t="134263" x="2286000" y="6521450"/>
          <p14:tracePt t="134266" x="2298700" y="6521450"/>
          <p14:tracePt t="134280" x="2311400" y="6521450"/>
          <p14:tracePt t="134283" x="2311400" y="6535738"/>
          <p14:tracePt t="134298" x="2351088" y="6535738"/>
          <p14:tracePt t="134314" x="2363788" y="6548438"/>
          <p14:tracePt t="134330" x="2389188" y="6561138"/>
          <p14:tracePt t="134347" x="2414588" y="6573838"/>
          <p14:tracePt t="134363" x="2441575" y="6586538"/>
          <p14:tracePt t="134380" x="2466975" y="6586538"/>
          <p14:tracePt t="134383" x="2466975" y="6599238"/>
          <p14:tracePt t="134396" x="2479675" y="6599238"/>
          <p14:tracePt t="134411" x="2492375" y="6599238"/>
          <p14:tracePt t="134491" x="2492375" y="6586538"/>
          <p14:tracePt t="134515" x="2505075" y="6586538"/>
          <p14:tracePt t="134522" x="2505075" y="6573838"/>
          <p14:tracePt t="134538" x="2505075" y="6561138"/>
          <p14:tracePt t="134546" x="2517775" y="6561138"/>
          <p14:tracePt t="134570" x="2517775" y="6548438"/>
          <p14:tracePt t="134579" x="2532063" y="6548438"/>
          <p14:tracePt t="134595" x="2532063" y="6535738"/>
          <p14:tracePt t="134642" x="2544763" y="6535738"/>
          <p14:tracePt t="134658" x="2557463" y="6535738"/>
          <p14:tracePt t="134666" x="2570163" y="6535738"/>
          <p14:tracePt t="134678" x="2582863" y="6535738"/>
          <p14:tracePt t="134695" x="2622550" y="6535738"/>
          <p14:tracePt t="134697" x="2635250" y="6548438"/>
          <p14:tracePt t="134712" x="2647950" y="6548438"/>
          <p14:tracePt t="134714" x="2673350" y="6561138"/>
          <p14:tracePt t="134727" x="2686050" y="6561138"/>
          <p14:tracePt t="134729" x="2698750" y="6561138"/>
          <p14:tracePt t="134744" x="2711450" y="6573838"/>
          <p14:tracePt t="134745" x="2725738" y="6573838"/>
          <p14:tracePt t="134761" x="2738438" y="6573838"/>
          <p14:tracePt t="134778" x="2763838" y="6573838"/>
          <p14:tracePt t="134796" x="2789238" y="6573838"/>
          <p14:tracePt t="134811" x="2841625" y="6573838"/>
          <p14:tracePt t="134828" x="2892425" y="6573838"/>
          <p14:tracePt t="134845" x="2957513" y="6561138"/>
          <p14:tracePt t="134861" x="3022600" y="6548438"/>
          <p14:tracePt t="134878" x="3060700" y="6535738"/>
          <p14:tracePt t="134895" x="3073400" y="6521450"/>
          <p14:tracePt t="134921" x="3073400" y="6508750"/>
          <p14:tracePt t="134953" x="3086100" y="6508750"/>
          <p14:tracePt t="134969" x="3100388" y="6508750"/>
          <p14:tracePt t="134979" x="3113088" y="6508750"/>
          <p14:tracePt t="134994" x="3125788" y="6508750"/>
          <p14:tracePt t="135010" x="3138488" y="6508750"/>
          <p14:tracePt t="135019" x="3151188" y="6508750"/>
          <p14:tracePt t="135029" x="3176588" y="6535738"/>
          <p14:tracePt t="135045" x="3203575" y="6548438"/>
          <p14:tracePt t="135063" x="3254375" y="6561138"/>
          <p14:tracePt t="135079" x="3279775" y="6573838"/>
          <p14:tracePt t="135162" x="3294063" y="6573838"/>
          <p14:tracePt t="135187" x="3294063" y="6561138"/>
          <p14:tracePt t="135195" x="3294063" y="6548438"/>
          <p14:tracePt t="135211" x="3294063" y="6535738"/>
          <p14:tracePt t="135219" x="3294063" y="6508750"/>
          <p14:tracePt t="135230" x="3306763" y="6508750"/>
          <p14:tracePt t="135247" x="3319463" y="6470650"/>
          <p14:tracePt t="135250" x="3319463" y="6457950"/>
          <p14:tracePt t="135263" x="3332163" y="6445250"/>
          <p14:tracePt t="135356" x="3344863" y="6445250"/>
          <p14:tracePt t="135364" x="3344863" y="6457950"/>
          <p14:tracePt t="135381" x="3344863" y="6470650"/>
          <p14:tracePt t="135658" x="3357563" y="6470650"/>
          <p14:tracePt t="135675" x="3370263" y="6470650"/>
          <p14:tracePt t="135683" x="3370263" y="6483350"/>
          <p14:tracePt t="135696" x="3384550" y="6496050"/>
          <p14:tracePt t="135713" x="3384550" y="6508750"/>
          <p14:tracePt t="135730" x="3384550" y="6521450"/>
          <p14:tracePt t="135781" x="3370263" y="6521450"/>
          <p14:tracePt t="135798" x="3357563" y="6521450"/>
          <p14:tracePt t="135807" x="3344863" y="6521450"/>
          <p14:tracePt t="135814" x="3332163" y="6521450"/>
          <p14:tracePt t="135830" x="3319463" y="6496050"/>
          <p14:tracePt t="135848" x="3306763" y="6483350"/>
          <p14:tracePt t="135853" x="3306763" y="6457950"/>
          <p14:tracePt t="135867" x="3294063" y="6445250"/>
          <p14:tracePt t="135882" x="3294063" y="6432550"/>
          <p14:tracePt t="135922" x="3306763" y="6432550"/>
          <p14:tracePt t="135930" x="3306763" y="6418263"/>
          <p14:tracePt t="135970" x="3319463" y="6418263"/>
          <p14:tracePt t="135979" x="3332163" y="6418263"/>
          <p14:tracePt t="135987" x="3332163" y="6445250"/>
          <p14:tracePt t="135994" x="3357563" y="6445250"/>
          <p14:tracePt t="136012" x="3357563" y="6457950"/>
          <p14:tracePt t="136074" x="3357563" y="6470650"/>
          <p14:tracePt t="136187" x="3370263" y="6470650"/>
          <p14:tracePt t="136195" x="3370263" y="6457950"/>
          <p14:tracePt t="136220" x="3384550" y="6457950"/>
          <p14:tracePt t="136564" x="3397250" y="6457950"/>
          <p14:tracePt t="136570" x="3409950" y="6457950"/>
          <p14:tracePt t="136587" x="3435350" y="6457950"/>
          <p14:tracePt t="136595" x="3460750" y="6457950"/>
          <p14:tracePt t="136610" x="3473450" y="6457950"/>
          <p14:tracePt t="136627" x="3487738" y="6457950"/>
          <p14:tracePt t="136738" x="3500438" y="6457950"/>
          <p14:tracePt t="136753" x="3500438" y="6470650"/>
          <p14:tracePt t="136762" x="3513138" y="6483350"/>
          <p14:tracePt t="136795" x="3513138" y="6496050"/>
          <p14:tracePt t="136898" x="3500438" y="6496050"/>
          <p14:tracePt t="137003" x="3513138" y="6496050"/>
          <p14:tracePt t="137019" x="3538538" y="6508750"/>
          <p14:tracePt t="137035" x="3551238" y="6521450"/>
          <p14:tracePt t="137044" x="3563938" y="6521450"/>
          <p14:tracePt t="137236" x="3578225" y="6521450"/>
          <p14:tracePt t="137243" x="3578225" y="6508750"/>
          <p14:tracePt t="137307" x="3578225" y="6496050"/>
          <p14:tracePt t="137443" x="3590925" y="6496050"/>
          <p14:tracePt t="138243" x="3616325" y="6508750"/>
          <p14:tracePt t="138250" x="3706813" y="6548438"/>
          <p14:tracePt t="138262" x="3784600" y="6561138"/>
          <p14:tracePt t="138279" x="3913188" y="6599238"/>
          <p14:tracePt t="138282" x="3951288" y="6626225"/>
          <p14:tracePt t="138295" x="3978275" y="6626225"/>
          <p14:tracePt t="138394" x="3990975" y="6626225"/>
          <p14:tracePt t="138547" x="4003675" y="6626225"/>
          <p14:tracePt t="138554" x="4016375" y="6626225"/>
          <p14:tracePt t="138570" x="4029075" y="6626225"/>
          <p14:tracePt t="138586" x="4041775" y="6611938"/>
          <p14:tracePt t="138601" x="4041775" y="6599238"/>
          <p14:tracePt t="138611" x="4068763" y="6599238"/>
          <p14:tracePt t="138627" x="4081463" y="6586538"/>
          <p14:tracePt t="138643" x="4094163" y="6586538"/>
          <p14:tracePt t="138673" x="4094163" y="6573838"/>
          <p14:tracePt t="138690" x="4094163" y="6561138"/>
          <p14:tracePt t="138866" x="4094163" y="6548438"/>
          <p14:tracePt t="138872" x="4094163" y="6535738"/>
          <p14:tracePt t="138880" x="4081463" y="6521450"/>
          <p14:tracePt t="138892" x="4081463" y="6508750"/>
          <p14:tracePt t="138909" x="4056063" y="6470650"/>
          <p14:tracePt t="138926" x="4003675" y="6405563"/>
          <p14:tracePt t="138942" x="3925888" y="6327775"/>
          <p14:tracePt t="138959" x="3900488" y="6289675"/>
          <p14:tracePt t="138961" x="3887788" y="6289675"/>
          <p14:tracePt t="139051" x="3913188" y="6289675"/>
          <p14:tracePt t="139067" x="3938588" y="6289675"/>
          <p14:tracePt t="139074" x="3951288" y="6289675"/>
          <p14:tracePt t="139083" x="3978275" y="6289675"/>
          <p14:tracePt t="139095" x="3990975" y="6289675"/>
          <p14:tracePt t="139112" x="4016375" y="6289675"/>
          <p14:tracePt t="139129" x="4029075" y="6289675"/>
          <p14:tracePt t="139146" x="4068763" y="6264275"/>
          <p14:tracePt t="139163" x="4119563" y="6251575"/>
          <p14:tracePt t="139178" x="4146550" y="6237288"/>
          <p14:tracePt t="139181" x="4235450" y="6199188"/>
          <p14:tracePt t="139195" x="4378325" y="6161088"/>
          <p14:tracePt t="139212" x="4481513" y="6148388"/>
          <p14:tracePt t="139214" x="4610100" y="6108700"/>
          <p14:tracePt t="139228" x="4843463" y="6083300"/>
          <p14:tracePt t="139245" x="5037138" y="6043613"/>
          <p14:tracePt t="139262" x="5140325" y="6018213"/>
          <p14:tracePt t="139278" x="5165725" y="6018213"/>
          <p14:tracePt t="139371" x="5178425" y="6018213"/>
          <p14:tracePt t="139451" x="5178425" y="6005513"/>
          <p14:tracePt t="139459" x="5192713" y="6005513"/>
          <p14:tracePt t="139467" x="5205413" y="6005513"/>
          <p14:tracePt t="139491" x="5218113" y="6030913"/>
          <p14:tracePt t="139498" x="5230813" y="6070600"/>
          <p14:tracePt t="139512" x="5243513" y="6096000"/>
          <p14:tracePt t="139515" x="5268913" y="6148388"/>
          <p14:tracePt t="139529" x="5295900" y="6224588"/>
          <p14:tracePt t="139531" x="5321300" y="6302375"/>
          <p14:tracePt t="139545" x="5334000" y="6354763"/>
          <p14:tracePt t="139548" x="5334000" y="6392863"/>
          <p14:tracePt t="139562" x="5346700" y="6445250"/>
          <p14:tracePt t="139579" x="5321300" y="6483350"/>
          <p14:tracePt t="139595" x="5308600" y="6483350"/>
          <p14:tracePt t="139597" x="5295900" y="6483350"/>
          <p14:tracePt t="139612" x="5268913" y="6496050"/>
          <p14:tracePt t="139614" x="5243513" y="6508750"/>
          <p14:tracePt t="139628" x="5205413" y="6508750"/>
          <p14:tracePt t="139645" x="5165725" y="6508750"/>
          <p14:tracePt t="139662" x="5114925" y="6508750"/>
          <p14:tracePt t="139678" x="5087938" y="6508750"/>
          <p14:tracePt t="139695" x="5075238" y="6508750"/>
          <p14:tracePt t="139698" x="5049838" y="6508750"/>
          <p14:tracePt t="139714" x="5037138" y="6508750"/>
          <p14:tracePt t="139729" x="5011738" y="6508750"/>
          <p14:tracePt t="139732" x="4997450" y="6496050"/>
          <p14:tracePt t="139751" x="4972050" y="6483350"/>
          <p14:tracePt t="139763" x="4933950" y="6457950"/>
          <p14:tracePt t="139779" x="4921250" y="6445250"/>
          <p14:tracePt t="139782" x="4881563" y="6445250"/>
          <p14:tracePt t="139794" x="4843463" y="6432550"/>
          <p14:tracePt t="139796" x="4778375" y="6405563"/>
          <p14:tracePt t="139810" x="4752975" y="6405563"/>
          <p14:tracePt t="139812" x="4700588" y="6405563"/>
          <p14:tracePt t="139827" x="4662488" y="6405563"/>
          <p14:tracePt t="139843" x="4637088" y="6405563"/>
          <p14:tracePt t="139860" x="4610100" y="6432550"/>
          <p14:tracePt t="139884" x="4597400" y="6445250"/>
          <p14:tracePt t="140002" x="4584700" y="6445250"/>
          <p14:tracePt t="140412" x="4572000" y="6445250"/>
          <p14:tracePt t="140426" x="4572000" y="6457950"/>
          <p14:tracePt t="140507" x="4572000" y="6432550"/>
          <p14:tracePt t="140515" x="4584700" y="6432550"/>
          <p14:tracePt t="140529" x="4597400" y="6405563"/>
          <p14:tracePt t="140531" x="4610100" y="6392863"/>
          <p14:tracePt t="140546" x="4649788" y="6367463"/>
          <p14:tracePt t="140563" x="4700588" y="6342063"/>
          <p14:tracePt t="140580" x="4752975" y="6342063"/>
          <p14:tracePt t="140596" x="4830763" y="6327775"/>
          <p14:tracePt t="140613" x="4868863" y="6327775"/>
          <p14:tracePt t="140616" x="4908550" y="6327775"/>
          <p14:tracePt t="140629" x="4984750" y="6342063"/>
          <p14:tracePt t="140645" x="5075238" y="6380163"/>
          <p14:tracePt t="140662" x="5140325" y="6418263"/>
          <p14:tracePt t="140691" x="5140325" y="6432550"/>
          <p14:tracePt t="140785" x="5140325" y="6445250"/>
          <p14:tracePt t="140883" x="5153025" y="6445250"/>
          <p14:tracePt t="140907" x="5165725" y="6445250"/>
          <p14:tracePt t="140915" x="5178425" y="6445250"/>
          <p14:tracePt t="140929" x="5192713" y="6445250"/>
          <p14:tracePt t="140931" x="5205413" y="6445250"/>
          <p14:tracePt t="140946" x="5268913" y="6445250"/>
          <p14:tracePt t="140962" x="5308600" y="6445250"/>
          <p14:tracePt t="140980" x="5386388" y="6445250"/>
          <p14:tracePt t="140995" x="5437188" y="6470650"/>
          <p14:tracePt t="140998" x="5462588" y="6483350"/>
          <p14:tracePt t="141011" x="5514975" y="6496050"/>
          <p14:tracePt t="141013" x="5527675" y="6521450"/>
          <p14:tracePt t="141027" x="5553075" y="6548438"/>
          <p14:tracePt t="141029" x="5565775" y="6548438"/>
          <p14:tracePt t="141044" x="5580063" y="6573838"/>
          <p14:tracePt t="141098" x="5592763" y="6573838"/>
          <p14:tracePt t="141114" x="5618163" y="6573838"/>
          <p14:tracePt t="141122" x="5643563" y="6573838"/>
          <p14:tracePt t="141130" x="5643563" y="6561138"/>
          <p14:tracePt t="141144" x="5683250" y="6535738"/>
          <p14:tracePt t="141146" x="5695950" y="6521450"/>
          <p14:tracePt t="141161" x="5721350" y="6496050"/>
          <p14:tracePt t="141163" x="5746750" y="6496050"/>
          <p14:tracePt t="141178" x="5759450" y="6470650"/>
          <p14:tracePt t="141259" x="5759450" y="6496050"/>
          <p14:tracePt t="141267" x="5773738" y="6508750"/>
          <p14:tracePt t="141278" x="5786438" y="6535738"/>
          <p14:tracePt t="141295" x="5811838" y="6573838"/>
          <p14:tracePt t="141298" x="5824538" y="6586538"/>
          <p14:tracePt t="141371" x="5837238" y="6586538"/>
          <p14:tracePt t="141387" x="5849938" y="6573838"/>
          <p14:tracePt t="141396" x="5864225" y="6573838"/>
          <p14:tracePt t="141413" x="5889625" y="6548438"/>
          <p14:tracePt t="141419" x="5915025" y="6535738"/>
          <p14:tracePt t="141429" x="5927725" y="6508750"/>
          <p14:tracePt t="141445" x="5967413" y="6496050"/>
          <p14:tracePt t="141462" x="6030913" y="6483350"/>
          <p14:tracePt t="141466" x="6043613" y="6483350"/>
          <p14:tracePt t="141478" x="6057900" y="6483350"/>
          <p14:tracePt t="141563" x="6057900" y="6496050"/>
          <p14:tracePt t="141571" x="6070600" y="6496050"/>
          <p14:tracePt t="141797" x="6070600" y="6508750"/>
          <p14:tracePt t="141803" x="6083300" y="6508750"/>
          <p14:tracePt t="141857" x="6096000" y="6508750"/>
          <p14:tracePt t="141872" x="6096000" y="6496050"/>
          <p14:tracePt t="141880" x="6108700" y="6496050"/>
          <p14:tracePt t="141904" x="6108700" y="6483350"/>
          <p14:tracePt t="141912" x="6134100" y="6483350"/>
          <p14:tracePt t="141929" x="6148388" y="6483350"/>
          <p14:tracePt t="141942" x="6173788" y="6483350"/>
          <p14:tracePt t="141958" x="6199188" y="6483350"/>
          <p14:tracePt t="141975" x="6251575" y="6483350"/>
          <p14:tracePt t="141977" x="6276975" y="6483350"/>
          <p14:tracePt t="141993" x="6302375" y="6483350"/>
          <p14:tracePt t="142229" x="6315075" y="6483350"/>
          <p14:tracePt t="142236" x="6315075" y="6470650"/>
          <p14:tracePt t="142244" x="6315075" y="6457950"/>
          <p14:tracePt t="142261" x="6342063" y="6445250"/>
          <p14:tracePt t="142278" x="6367463" y="6418263"/>
          <p14:tracePt t="142296" x="6392863" y="6392863"/>
          <p14:tracePt t="142299" x="6392863" y="6367463"/>
          <p14:tracePt t="142312" x="6418263" y="6367463"/>
          <p14:tracePt t="142315" x="6418263" y="6354763"/>
          <p14:tracePt t="142330" x="6432550" y="6354763"/>
          <p14:tracePt t="142346" x="6432550" y="6342063"/>
          <p14:tracePt t="142395" x="6445250" y="6342063"/>
          <p14:tracePt t="142403" x="6457950" y="6354763"/>
          <p14:tracePt t="142414" x="6457950" y="6380163"/>
          <p14:tracePt t="142431" x="6483350" y="6405563"/>
          <p14:tracePt t="142445" x="6496050" y="6418263"/>
          <p14:tracePt t="142461" x="6496050" y="6432550"/>
          <p14:tracePt t="142531" x="6508750" y="6432550"/>
          <p14:tracePt t="142539" x="6521450" y="6432550"/>
          <p14:tracePt t="142547" x="6535738" y="6418263"/>
          <p14:tracePt t="142562" x="6548438" y="6418263"/>
          <p14:tracePt t="142576" x="6561138" y="6418263"/>
          <p14:tracePt t="142578" x="6561138" y="6405563"/>
          <p14:tracePt t="142595" x="6586538" y="6405563"/>
          <p14:tracePt t="142612" x="6586538" y="6392863"/>
          <p14:tracePt t="142628" x="6611938" y="6380163"/>
          <p14:tracePt t="142742" x="6626225" y="6380163"/>
          <p14:tracePt t="142763" x="6638925" y="6380163"/>
          <p14:tracePt t="143492" x="6651625" y="6380163"/>
          <p14:tracePt t="143499" x="6664325" y="6392863"/>
          <p14:tracePt t="143511" x="6702425" y="6405563"/>
          <p14:tracePt t="143528" x="6716713" y="6418263"/>
          <p14:tracePt t="143531" x="6729413" y="6418263"/>
          <p14:tracePt t="143546" x="6742113" y="6418263"/>
          <p14:tracePt t="143562" x="6754813" y="6432550"/>
          <p14:tracePt t="143578" x="6767513" y="6432550"/>
          <p14:tracePt t="143715" x="6780213" y="6432550"/>
          <p14:tracePt t="143723" x="6792913" y="6432550"/>
          <p14:tracePt t="143739" x="6805613" y="6432550"/>
          <p14:tracePt t="143748" x="6819900" y="6432550"/>
          <p14:tracePt t="143763" x="6845300" y="6432550"/>
          <p14:tracePt t="143779" x="6858000" y="6432550"/>
          <p14:tracePt t="143793" x="6883400" y="6418263"/>
          <p14:tracePt t="143808" x="6910388" y="6418263"/>
          <p14:tracePt t="143824" x="6935788" y="6418263"/>
          <p14:tracePt t="143841" x="6961188" y="6405563"/>
          <p14:tracePt t="143963" x="6961188" y="6392863"/>
          <p14:tracePt t="144340" x="6986588" y="6392863"/>
          <p14:tracePt t="144347" x="7013575" y="6405563"/>
          <p14:tracePt t="144361" x="7026275" y="6405563"/>
          <p14:tracePt t="144364" x="7064375" y="6405563"/>
          <p14:tracePt t="144379" x="7142163" y="6445250"/>
          <p14:tracePt t="144396" x="7180263" y="6445250"/>
          <p14:tracePt t="144411" x="7232650" y="6470650"/>
          <p14:tracePt t="144429" x="7245350" y="6470650"/>
          <p14:tracePt t="144499" x="7258050" y="6470650"/>
          <p14:tracePt t="144547" x="7270750" y="6470650"/>
          <p14:tracePt t="144571" x="7283450" y="6470650"/>
          <p14:tracePt t="144587" x="7297738" y="6470650"/>
          <p14:tracePt t="144595" x="7310438" y="6470650"/>
          <p14:tracePt t="144611" x="7323138" y="6470650"/>
          <p14:tracePt t="144629" x="7373938" y="6470650"/>
          <p14:tracePt t="144645" x="7451725" y="6470650"/>
          <p14:tracePt t="144661" x="7607300" y="6470650"/>
          <p14:tracePt t="144679" x="7851775" y="6470650"/>
          <p14:tracePt t="144683" x="7994650" y="6470650"/>
          <p14:tracePt t="144694" x="8135938" y="6470650"/>
          <p14:tracePt t="144712" x="8291513" y="6470650"/>
          <p14:tracePt t="144716" x="8382000" y="6483350"/>
          <p14:tracePt t="144727" x="8459788" y="6508750"/>
          <p14:tracePt t="144744" x="8459788" y="6521450"/>
          <p14:tracePt t="144747" x="8434388" y="6521450"/>
          <p14:tracePt t="144759" x="8394700" y="6548438"/>
          <p14:tracePt t="144761" x="8343900" y="6586538"/>
          <p14:tracePt t="144775" x="8278813" y="6586538"/>
          <p14:tracePt t="144777" x="8240713" y="6586538"/>
          <p14:tracePt t="144793" x="8045450" y="6599238"/>
          <p14:tracePt t="145140" x="8045450" y="6586538"/>
          <p14:tracePt t="145148" x="8020050" y="6586538"/>
          <p14:tracePt t="145160" x="8007350" y="6586538"/>
          <p14:tracePt t="145178" x="8020050" y="6548438"/>
          <p14:tracePt t="145202" x="8020050" y="6561138"/>
          <p14:tracePt t="145210" x="7969250" y="6561138"/>
          <p14:tracePt t="145243" x="7969250" y="6548438"/>
          <p14:tracePt t="145258" x="7981950" y="6548438"/>
          <p14:tracePt t="145371" x="7994650" y="6548438"/>
          <p14:tracePt t="145378" x="8007350" y="6548438"/>
          <p14:tracePt t="145395" x="8020050" y="6548438"/>
          <p14:tracePt t="145411" x="8032750" y="6548438"/>
          <p14:tracePt t="145499" x="8045450" y="6548438"/>
          <p14:tracePt t="145516" x="8059738" y="6548438"/>
          <p14:tracePt t="145531" x="8059738" y="6535738"/>
          <p14:tracePt t="145563" x="8059738" y="6521450"/>
          <p14:tracePt t="145579" x="8045450" y="6521450"/>
          <p14:tracePt t="145637" x="8059738" y="6521450"/>
          <p14:tracePt t="145651" x="8072438" y="6521450"/>
          <p14:tracePt t="145668" x="8085138" y="6521450"/>
          <p14:tracePt t="145678" x="8085138" y="6508750"/>
          <p14:tracePt t="145716" x="8085138" y="6496050"/>
          <p14:tracePt t="145731" x="8072438" y="6496050"/>
          <p14:tracePt t="145762" x="8072438" y="6483350"/>
          <p14:tracePt t="145875" x="8072438" y="6470650"/>
          <p14:tracePt t="145891" x="8072438" y="6457950"/>
          <p14:tracePt t="145947" x="8085138" y="6445250"/>
          <p14:tracePt t="145963" x="8085138" y="6432550"/>
          <p14:tracePt t="145979" x="8085138" y="6418263"/>
          <p14:tracePt t="145989" x="8085138" y="6405563"/>
          <p14:tracePt t="145996" x="8085138" y="6392863"/>
          <p14:tracePt t="146013" x="8085138" y="6380163"/>
          <p14:tracePt t="146028" x="8085138" y="6367463"/>
          <p14:tracePt t="146031" x="8097838" y="6342063"/>
          <p14:tracePt t="146046" x="8097838" y="6327775"/>
          <p14:tracePt t="146051" x="8162925" y="6302375"/>
          <p14:tracePt t="146062" x="8188325" y="6289675"/>
          <p14:tracePt t="146076" x="8253413" y="6237288"/>
          <p14:tracePt t="146092" x="8291513" y="6199188"/>
          <p14:tracePt t="146108" x="8356600" y="6148388"/>
          <p14:tracePt t="146125" x="8459788" y="6083300"/>
          <p14:tracePt t="146143" x="8601075" y="5967413"/>
          <p14:tracePt t="146145" x="8678863" y="5915025"/>
          <p14:tracePt t="146159" x="8782050" y="5837238"/>
          <p14:tracePt t="146175" x="9002713" y="5643563"/>
          <p14:tracePt t="146177" x="9091613" y="5527675"/>
          <p14:tracePt t="146192" x="9247188" y="5372100"/>
          <p14:tracePt t="146194" x="9350375" y="5256213"/>
          <p14:tracePt t="146209" x="9569450" y="4997450"/>
          <p14:tracePt t="146226" x="9750425" y="4740275"/>
          <p14:tracePt t="146242" x="9867900" y="4597400"/>
          <p14:tracePt t="146244" x="9931400" y="4481513"/>
          <p14:tracePt t="146258" x="9996488" y="4325938"/>
          <p14:tracePt t="146275" x="10074275" y="4016375"/>
          <p14:tracePt t="146292" x="10074275" y="3694113"/>
          <p14:tracePt t="146308" x="10009188" y="3332163"/>
          <p14:tracePt t="146325" x="9867900" y="2944813"/>
          <p14:tracePt t="146342" x="9725025" y="2608263"/>
          <p14:tracePt t="146359" x="9647238" y="2260600"/>
          <p14:tracePt t="146375" x="9544050" y="1924050"/>
          <p14:tracePt t="146378" x="9493250" y="1770063"/>
          <p14:tracePt t="146392" x="9466263" y="1601788"/>
          <p14:tracePt t="146394" x="9440863" y="1458913"/>
          <p14:tracePt t="146409" x="9350375" y="1136650"/>
          <p14:tracePt t="146425" x="9272588" y="993775"/>
          <p14:tracePt t="146442" x="9015413" y="696913"/>
          <p14:tracePt t="146458" x="8872538" y="530225"/>
          <p14:tracePt t="146460" x="8718550" y="387350"/>
          <p14:tracePt t="146475" x="8510588" y="180975"/>
          <p14:tracePt t="146492" x="8434388" y="90488"/>
          <p14:tracePt t="146509" x="8434388" y="65088"/>
          <p14:tracePt t="146525" x="8434388" y="2540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LMS_API_VERSION" val="SCORM 2004 (4th edition)"/>
  <p:tag name="ISPRING_ULTRA_SCORM_COURSE_ID" val="AED1C028-6B14-44E4-BF1A-B04745AF2020"/>
  <p:tag name="ISPRING_CMI5_LAUNCH_METHOD" val="any window"/>
  <p:tag name="ISPRING_SCORM_ENDPOINT" val="&lt;endpoint&gt;&lt;enable&gt;0&lt;/enable&gt;&lt;lrs&gt;https://&lt;/lrs&gt;&lt;auth&gt;0&lt;/auth&gt;&lt;login&gt;&lt;/login&gt;&lt;password&gt;&lt;/password&gt;&lt;key&gt;&lt;/key&gt;&lt;name&gt;&lt;/name&gt;&lt;email&gt;&lt;/email&gt;&lt;/endpoint&gt;&#10;"/>
  <p:tag name="ISPRING_SCORM_RATE_SLIDES" val="1"/>
  <p:tag name="ISPRINGCLOUDFOLDERID" val="1"/>
  <p:tag name="ISPRINGONLINEFOLDERID" val="1"/>
  <p:tag name="ISPRING_OUTPUT_FOLDER" val="[[&quot;\u001D\uFFFDQF{01B96F37-C67E-4624-BDB1-D4B60C7BFAF5}&quot;,&quot;C:\\Users\\user\\Desktop&quot;]]"/>
  <p:tag name="ISPRING_PUBLISH_SETTINGS" val="{&quot;commonSettings&quot;:{&quot;webSettings&quot;:{&quot;useMobileViewer&quot;:&quot;T_FALSE&quot;},&quot;lmsSettings&quot;:{&quot;useMobileViewer&quot;:&quot;T_FALSE&quot;},&quot;cloudSettings&quot;:{&quot;useMobileViewer&quot;:&quot;T_FALSE&quot;},&quot;ispringLmsSettings&quot;:{&quot;useMobileViewer&quot;:&quot;T_FALSE&quot;},&quot;playerId&quot;:&quot;free&quot;,&quot;studioSettings&quot;:{&quot;useMobileViewer&quot;:&quot;T_FALSE&quot;}},&quot;advancedSettings&quot;:{&quot;enableTextAllocation&quot;:&quot;T_TRUE&quot;,&quot;viewingFromLocalDrive&quot;:&quot;T_TRUE&quot;,&quot;contentScale&quot;:75,&quot;contentScaleMode&quot;:&quot;SCALE&quot;},&quot;accessibilitySettings&quot;:{&quot;enabled&quot;:&quot;T_FALSE&quot;},&quot;compressionSettings&quot;:{&quot;imageSettings&quot;:{&quot;jpegQuality&quot;:70,&quot;optimizeImageForResolution&quot;:&quot;T_FALSE&quot;},&quot;audioQuality&quot;:70,&quot;videoQuality&quot;:65},&quot;protectionSettings&quot;:{&quot;watermarkEnabled&quot;:&quot;T_FALSE&quot;,&quot;watermarkPosition&quot;:&quot;MIDDLE_CENTER&quot;,&quot;openWatermarkUrl&quot;:&quot;T_FALSE&quot;,&quot;openWatermarkWebPageInNewWindow&quot;:&quot;T_FALSE&quot;,&quot;displayAfterEnabled&quot;:&quot;T_FALSE&quot;,&quot;displayUntilEnabled&quot;:&quot;T_FALSE&quot;,&quot;domainRestrictionEnabled&quot;:&quot;T_FALSE&quot;,&quot;enablePassword&quot;:&quot;T_FALSE&quot;},&quot;videoSettings&quot;:{&quot;videoCompressionSettings&quot;:{&quot;audioQuality&quot;:70,&quot;videoQuality&quot;:75},&quot;secondsOnEachSlide&quot;:5,&quot;hostingSettings&quot;:{}},&quot;ispringOnlineSettings&quot;:{&quot;onlineDestinationFolderId&quot;:&quot;1&quot;},&quot;cloudSettings&quot;:{&quot;onlineDestinationFolderId&quot;:&quot;1&quot;},&quot;wordSettings&quot;:{&quot;printCopies&quot;:1},&quot;studioSettings&quot;:{&quot;onlineDestinationFolderId&quot;:&quot;1&quot;,&quot;uploadSources&quot;:true}}"/>
  <p:tag name="ISPRING_SCORM_RATE_QUIZZES" val="0"/>
  <p:tag name="ISPRING_SCORM_PASSING_SCORE" val="100.000000"/>
  <p:tag name="ISPRING_PRESENTATION_TITLE" val="基本情報処理Ⅰ-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73671473-393B-45ED-8D91-2F131120343F}:25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SLIDE_UID" val="{9979CCDA-38FC-4349-A0FB-16BB2B32A506}:269"/>
</p:tagLst>
</file>

<file path=ppt/theme/theme1.xml><?xml version="1.0" encoding="utf-8"?>
<a:theme xmlns:a="http://schemas.openxmlformats.org/drawingml/2006/main" name="新学期のためのプレゼンテーション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miter lim="800000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5000"/>
          </a:lnSpc>
          <a:defRPr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26628380_TF03460615" id="{CA9D3811-3666-41E3-B104-1D002DE833B4}" vid="{A8E86416-DCF4-4C40-BC8C-F1CFAE8FB0A3}"/>
    </a:ext>
  </a:extLst>
</a:theme>
</file>

<file path=ppt/theme/theme2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新学期のためのプレゼンテーション</Template>
  <TotalTime>6257</TotalTime>
  <Words>775</Words>
  <Application>Microsoft Office PowerPoint</Application>
  <PresentationFormat>ユーザー設定</PresentationFormat>
  <Paragraphs>56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Meiryo UI</vt:lpstr>
      <vt:lpstr>Arial</vt:lpstr>
      <vt:lpstr>Century Gothic</vt:lpstr>
      <vt:lpstr>新学期のためのプレゼンテーション</vt:lpstr>
      <vt:lpstr>ユニット2　セクション5　ソフトウエア</vt:lpstr>
      <vt:lpstr>OSのジョブ管理とタスク管理</vt:lpstr>
      <vt:lpstr>OSのジョブ管理とタスク管理</vt:lpstr>
      <vt:lpstr>タスク管理とタスクの状態遷移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基本情報処理Ⅰ-1</dc:title>
  <dc:creator>遠藤 順一</dc:creator>
  <cp:lastModifiedBy>遠藤 順一(pt121763ql)</cp:lastModifiedBy>
  <cp:revision>265</cp:revision>
  <dcterms:created xsi:type="dcterms:W3CDTF">2024-03-08T02:46:09Z</dcterms:created>
  <dcterms:modified xsi:type="dcterms:W3CDTF">2024-09-05T22:27:38Z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74068100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