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258" r:id="rId2"/>
    <p:sldId id="269" r:id="rId3"/>
    <p:sldId id="298" r:id="rId4"/>
    <p:sldId id="305" r:id="rId5"/>
    <p:sldId id="306" r:id="rId6"/>
  </p:sldIdLst>
  <p:sldSz cx="12188825" cy="6858000"/>
  <p:notesSz cx="6858000" cy="9144000"/>
  <p:custDataLst>
    <p:tags r:id="rId9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9/6/2024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、ソフトウエア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回目の内容は、ソフトウエアについて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オー　エスとは　オペレーティング　システムと呼ばれる　パソコンにとっての基本ソフトウェアのことを言います。</a:t>
            </a:r>
          </a:p>
          <a:p>
            <a:r>
              <a:rPr kumimoji="1" lang="ja-JP" altLang="en-US" dirty="0"/>
              <a:t>ウインドウズ、　リナックス、　アンドロイド、　アイ　オーエスなどが　代表的なオーエスです。</a:t>
            </a:r>
          </a:p>
          <a:p>
            <a:r>
              <a:rPr kumimoji="1" lang="ja-JP" altLang="en-US" dirty="0"/>
              <a:t>ノートパソコンやデスクトップパソコン、スマートフォンやタブレットに、　これらのオーエスが入ることで、　私たちはコンピュータを利用できます。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また、普段私たちが利用しているワープロソフト、　表計算ソフト、　プレゼン用ソフト　などのアプリケーションは　オーエスが制御しています。</a:t>
            </a:r>
          </a:p>
          <a:p>
            <a:r>
              <a:rPr kumimoji="1" lang="ja-JP" altLang="en-US" dirty="0"/>
              <a:t>また、グーグルクローム、　マイクロソフト　エッジ、　ファイヤーフォックスなどの　ブラウザソフトもオーエスが制御しています。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オーエスの中でも　パソコンのハードウェアの動作に関連する部分に　制御プログラムがあります。</a:t>
            </a:r>
          </a:p>
          <a:p>
            <a:r>
              <a:rPr kumimoji="1" lang="ja-JP" altLang="en-US" dirty="0"/>
              <a:t>これは、普段使っているときには目立ちませんが、とても大事な機能です。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どんな場面で使われているのでしょうか？</a:t>
            </a:r>
          </a:p>
          <a:p>
            <a:r>
              <a:rPr kumimoji="1" lang="ja-JP" altLang="en-US" dirty="0"/>
              <a:t>例えば、</a:t>
            </a:r>
            <a:r>
              <a:rPr kumimoji="1" lang="en-US" altLang="ja-JP" dirty="0"/>
              <a:t>USB</a:t>
            </a:r>
            <a:r>
              <a:rPr kumimoji="1" lang="ja-JP" altLang="en-US" dirty="0"/>
              <a:t>メモリをパソコンに挿す　抜くときに　</a:t>
            </a:r>
            <a:r>
              <a:rPr kumimoji="1" lang="en-US" altLang="ja-JP" dirty="0"/>
              <a:t>USB</a:t>
            </a:r>
            <a:r>
              <a:rPr kumimoji="1" lang="ja-JP" altLang="en-US" dirty="0"/>
              <a:t>メモリの接続　切断を　認識して制御します。</a:t>
            </a:r>
          </a:p>
          <a:p>
            <a:r>
              <a:rPr kumimoji="1" lang="ja-JP" altLang="en-US" dirty="0"/>
              <a:t>複数のアプリケーションソフトを動作させているときに、　動作の順番を管理します。</a:t>
            </a:r>
          </a:p>
          <a:p>
            <a:r>
              <a:rPr kumimoji="1" lang="ja-JP" altLang="en-US" dirty="0"/>
              <a:t>ラムというメモリや　エスエスディーやハードディスクというストレージの記憶領域を管理します。</a:t>
            </a:r>
          </a:p>
          <a:p>
            <a:r>
              <a:rPr kumimoji="1" lang="ja-JP" altLang="en-US" dirty="0"/>
              <a:t>インターネットとの通信を管理します。</a:t>
            </a:r>
          </a:p>
          <a:p>
            <a:r>
              <a:rPr kumimoji="1" lang="ja-JP" altLang="en-US" dirty="0"/>
              <a:t>などが　制御プログラムで行われます。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5438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エーピーアイとは、　アプリケーション　プログラム　インターフェイスの略で、　アプリケーション間のデータのやり取りを行う仕組みのことです。</a:t>
            </a:r>
          </a:p>
          <a:p>
            <a:r>
              <a:rPr kumimoji="1" lang="ja-JP" altLang="en-US" dirty="0"/>
              <a:t>オーエス、　そしてワープロプロソフトや表計算ソフトなどの　アプリケーションソフト間や、アプリケーションソフト同士などで、　データのやり取りを行う仕組みとして　利用されます。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例えば、表計算ソフトで作ったグラフを　ワープロソフトに貼り付けるとか、　プレゼン用ソフトの中で　音楽を流すとか、　動画を表示するなどで　エーピーアイが利用されています。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また、スマートフォンやタブレットでも　アプリ同士のデータのやり取りのために　使われています。</a:t>
            </a:r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544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オーエスエスとは、　オープン　ソース　ソフトウエアの略です。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アプリケーションを構成する　ソースコードを公開することで、　誰でもソフトウェアを改造することができます。</a:t>
            </a:r>
          </a:p>
          <a:p>
            <a:r>
              <a:rPr kumimoji="1" lang="ja-JP" altLang="en-US" dirty="0"/>
              <a:t>また、改造したソースコードを配布することも</a:t>
            </a:r>
            <a:r>
              <a:rPr kumimoji="1" lang="en-US" altLang="ja-JP" dirty="0"/>
              <a:t>OK</a:t>
            </a:r>
            <a:r>
              <a:rPr kumimoji="1" lang="ja-JP" altLang="en-US" dirty="0"/>
              <a:t>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オーエスエスを利用するには　一定のルールがあり、　これをライセンス条件と言います。</a:t>
            </a:r>
          </a:p>
          <a:p>
            <a:r>
              <a:rPr kumimoji="1" lang="ja-JP" altLang="en-US" dirty="0"/>
              <a:t>代表的なライセンス条件には　ビー　エス　ディーや　ジー　ピー　エルと呼ばれるものがあります。</a:t>
            </a:r>
          </a:p>
          <a:p>
            <a:r>
              <a:rPr kumimoji="1" lang="ja-JP" altLang="en-US" dirty="0"/>
              <a:t>オーエスエス　ライセンスは　多くの言語で訳されています。</a:t>
            </a:r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596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2</a:t>
            </a:r>
            <a:r>
              <a:rPr lang="ja-JP" altLang="en-US" dirty="0"/>
              <a:t>　セクション</a:t>
            </a:r>
            <a:r>
              <a:rPr lang="en-US" altLang="ja-JP" dirty="0"/>
              <a:t>5</a:t>
            </a:r>
            <a:r>
              <a:rPr lang="ja-JP" altLang="en-US" dirty="0"/>
              <a:t>　ソフトウエア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5-1</a:t>
            </a:r>
            <a:r>
              <a:rPr lang="ja-JP" altLang="en-US" sz="4000" dirty="0"/>
              <a:t>　ソフトウエア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ソフトウエア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en-US" altLang="ja-JP" sz="3600" dirty="0"/>
              <a:t>OS</a:t>
            </a:r>
            <a:r>
              <a:rPr lang="ja-JP" altLang="en-US" sz="3600" dirty="0"/>
              <a:t>　（</a:t>
            </a:r>
            <a:r>
              <a:rPr lang="en-US" altLang="ja-JP" sz="3600" dirty="0"/>
              <a:t>Operation System</a:t>
            </a:r>
            <a:r>
              <a:rPr lang="ja-JP" altLang="en-US" sz="3600" dirty="0"/>
              <a:t>）</a:t>
            </a:r>
            <a:endParaRPr lang="en-US" altLang="ja-JP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6" y="1988840"/>
            <a:ext cx="118093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パソコンにとっての基本ソフトウェアのこと。</a:t>
            </a:r>
          </a:p>
          <a:p>
            <a:r>
              <a:rPr kumimoji="1" lang="en-US" altLang="ja-JP" sz="2000" dirty="0"/>
              <a:t>Windows,   Linux, Android, iOS</a:t>
            </a:r>
            <a:r>
              <a:rPr kumimoji="1" lang="ja-JP" altLang="en-US" sz="2000" dirty="0"/>
              <a:t>などが代表的な</a:t>
            </a:r>
            <a:r>
              <a:rPr kumimoji="1" lang="en-US" altLang="ja-JP" sz="2000" dirty="0"/>
              <a:t>OS</a:t>
            </a:r>
            <a:r>
              <a:rPr kumimoji="1" lang="ja-JP" altLang="en-US" sz="2000" dirty="0"/>
              <a:t>。</a:t>
            </a:r>
          </a:p>
          <a:p>
            <a:r>
              <a:rPr kumimoji="1" lang="ja-JP" altLang="en-US" sz="2000" dirty="0"/>
              <a:t>ノートパソコンやデスクトップパソコン、スマートフォンやタブレットにこれらの</a:t>
            </a:r>
            <a:r>
              <a:rPr kumimoji="1" lang="en-US" altLang="ja-JP" sz="2000" dirty="0"/>
              <a:t>OS</a:t>
            </a:r>
            <a:r>
              <a:rPr kumimoji="1" lang="ja-JP" altLang="en-US" sz="2000" dirty="0"/>
              <a:t>が入ることで、我々がパソコンを利用できる。</a:t>
            </a:r>
          </a:p>
          <a:p>
            <a:endParaRPr kumimoji="1" lang="ja-JP" altLang="en-US" sz="2000" dirty="0"/>
          </a:p>
          <a:p>
            <a:r>
              <a:rPr kumimoji="1" lang="ja-JP" altLang="en-US" sz="2000" dirty="0"/>
              <a:t>我々が普段に使っているソフトウェア（</a:t>
            </a:r>
            <a:r>
              <a:rPr kumimoji="1" lang="en-US" altLang="ja-JP" sz="2000" dirty="0"/>
              <a:t>Word</a:t>
            </a:r>
            <a:r>
              <a:rPr kumimoji="1" lang="ja-JP" altLang="en-US" sz="2000" dirty="0"/>
              <a:t>、</a:t>
            </a:r>
            <a:r>
              <a:rPr kumimoji="1" lang="en-US" altLang="ja-JP" sz="2000" dirty="0"/>
              <a:t>Excel</a:t>
            </a:r>
            <a:r>
              <a:rPr kumimoji="1" lang="ja-JP" altLang="en-US" sz="2000" dirty="0"/>
              <a:t>、</a:t>
            </a:r>
            <a:r>
              <a:rPr kumimoji="1" lang="en-US" altLang="ja-JP" sz="2000" dirty="0"/>
              <a:t>Power Point</a:t>
            </a:r>
            <a:r>
              <a:rPr kumimoji="1" lang="ja-JP" altLang="en-US" sz="2000" dirty="0"/>
              <a:t>）は、</a:t>
            </a:r>
            <a:r>
              <a:rPr kumimoji="1" lang="en-US" altLang="ja-JP" sz="2000" dirty="0"/>
              <a:t>OS</a:t>
            </a:r>
            <a:r>
              <a:rPr kumimoji="1" lang="ja-JP" altLang="en-US" sz="2000" dirty="0"/>
              <a:t>が全て制御している。</a:t>
            </a:r>
          </a:p>
          <a:p>
            <a:r>
              <a:rPr kumimoji="1" lang="ja-JP" altLang="en-US" sz="2000" dirty="0"/>
              <a:t>ブラウザソフト（</a:t>
            </a:r>
            <a:r>
              <a:rPr kumimoji="1" lang="en-US" altLang="ja-JP" sz="2000" dirty="0"/>
              <a:t>Google chrome</a:t>
            </a:r>
            <a:r>
              <a:rPr kumimoji="1" lang="ja-JP" altLang="en-US" sz="2000" dirty="0"/>
              <a:t>、</a:t>
            </a:r>
            <a:r>
              <a:rPr kumimoji="1" lang="en-US" altLang="ja-JP" sz="2000" dirty="0"/>
              <a:t>Microsoft Edge</a:t>
            </a:r>
            <a:r>
              <a:rPr kumimoji="1" lang="ja-JP" altLang="en-US" sz="2000" dirty="0"/>
              <a:t>、</a:t>
            </a:r>
            <a:r>
              <a:rPr kumimoji="1" lang="en-US" altLang="ja-JP" sz="2000" dirty="0"/>
              <a:t>Fire Fox</a:t>
            </a:r>
            <a:r>
              <a:rPr kumimoji="1" lang="ja-JP" altLang="en-US" sz="2000" dirty="0"/>
              <a:t>など）も</a:t>
            </a:r>
            <a:r>
              <a:rPr kumimoji="1" lang="en-US" altLang="ja-JP" sz="2000" dirty="0"/>
              <a:t>OS</a:t>
            </a:r>
            <a:r>
              <a:rPr kumimoji="1" lang="ja-JP" altLang="en-US" sz="2000" dirty="0"/>
              <a:t>が管理している。</a:t>
            </a:r>
          </a:p>
          <a:p>
            <a:endParaRPr kumimoji="1" lang="ja-JP" altLang="en-US" sz="2000" dirty="0"/>
          </a:p>
          <a:p>
            <a:endParaRPr kumimoji="1" lang="ja-JP" altLang="en-US" sz="2000" dirty="0"/>
          </a:p>
          <a:p>
            <a:r>
              <a:rPr kumimoji="1" lang="en-US" altLang="ja-JP" sz="2000" dirty="0"/>
              <a:t>【</a:t>
            </a:r>
            <a:r>
              <a:rPr kumimoji="1" lang="ja-JP" altLang="en-US" sz="2000" dirty="0"/>
              <a:t>質問</a:t>
            </a:r>
            <a:r>
              <a:rPr kumimoji="1" lang="en-US" altLang="ja-JP" sz="2000" dirty="0"/>
              <a:t>】</a:t>
            </a:r>
          </a:p>
          <a:p>
            <a:r>
              <a:rPr kumimoji="1" lang="en-US" altLang="ja-JP" sz="2000" dirty="0"/>
              <a:t>OS</a:t>
            </a:r>
            <a:r>
              <a:rPr kumimoji="1" lang="ja-JP" altLang="en-US" sz="2000" dirty="0"/>
              <a:t>は他にどんな管理をしているだろうか？</a:t>
            </a:r>
          </a:p>
          <a:p>
            <a:r>
              <a:rPr kumimoji="1" lang="ja-JP" altLang="en-US" sz="2000" dirty="0"/>
              <a:t>パソコンを色々と操作して、</a:t>
            </a:r>
            <a:r>
              <a:rPr kumimoji="1" lang="en-US" altLang="ja-JP" sz="2000" dirty="0"/>
              <a:t>OS</a:t>
            </a:r>
            <a:r>
              <a:rPr kumimoji="1" lang="ja-JP" altLang="en-US" sz="2000" dirty="0"/>
              <a:t>が何をやっているのか確かめてみよう。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ソフトウエア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制御プログラム　　</a:t>
            </a:r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65620" y="2119940"/>
            <a:ext cx="1166529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dirty="0"/>
              <a:t>OS</a:t>
            </a:r>
            <a:r>
              <a:rPr kumimoji="1" lang="ja-JP" altLang="en-US" dirty="0"/>
              <a:t>の中でも特にパソコンのハードウェアの動作に関連する部分。</a:t>
            </a:r>
          </a:p>
          <a:p>
            <a:r>
              <a:rPr kumimoji="1" lang="ja-JP" altLang="en-US" dirty="0"/>
              <a:t>普段使っているときには目立たない。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どんな場面で使われるのか？</a:t>
            </a:r>
            <a:endParaRPr kumimoji="1" lang="en-US" altLang="ja-JP" dirty="0"/>
          </a:p>
          <a:p>
            <a:r>
              <a:rPr kumimoji="1" lang="en-US" altLang="ja-JP" dirty="0"/>
              <a:t>USB</a:t>
            </a:r>
            <a:r>
              <a:rPr kumimoji="1" lang="ja-JP" altLang="en-US" dirty="0"/>
              <a:t>メモリを挿す／抜くときに、</a:t>
            </a:r>
            <a:r>
              <a:rPr kumimoji="1" lang="en-US" altLang="ja-JP" dirty="0"/>
              <a:t>USB</a:t>
            </a:r>
            <a:r>
              <a:rPr kumimoji="1" lang="ja-JP" altLang="en-US" dirty="0"/>
              <a:t>メモリの接続／切断を認識する。</a:t>
            </a:r>
          </a:p>
          <a:p>
            <a:r>
              <a:rPr kumimoji="1" lang="ja-JP" altLang="en-US" dirty="0"/>
              <a:t>複数のソフトウェアを動作させているときに、動作の順番を管理する。</a:t>
            </a:r>
          </a:p>
          <a:p>
            <a:r>
              <a:rPr kumimoji="1" lang="ja-JP" altLang="en-US" dirty="0"/>
              <a:t>メモリ（</a:t>
            </a:r>
            <a:r>
              <a:rPr kumimoji="1" lang="en-US" altLang="ja-JP" dirty="0"/>
              <a:t>RAM</a:t>
            </a:r>
            <a:r>
              <a:rPr kumimoji="1" lang="ja-JP" altLang="en-US" dirty="0"/>
              <a:t>）やストレージ（</a:t>
            </a:r>
            <a:r>
              <a:rPr kumimoji="1" lang="en-US" altLang="ja-JP" dirty="0"/>
              <a:t>SSD</a:t>
            </a:r>
            <a:r>
              <a:rPr kumimoji="1" lang="ja-JP" altLang="en-US" dirty="0"/>
              <a:t>、</a:t>
            </a:r>
            <a:r>
              <a:rPr kumimoji="1" lang="en-US" altLang="ja-JP" dirty="0"/>
              <a:t>HDD</a:t>
            </a:r>
            <a:r>
              <a:rPr kumimoji="1" lang="ja-JP" altLang="en-US" dirty="0"/>
              <a:t>）の記憶領域を管理する。</a:t>
            </a:r>
          </a:p>
          <a:p>
            <a:r>
              <a:rPr kumimoji="1" lang="ja-JP" altLang="en-US" dirty="0"/>
              <a:t>インターネットとの通信を管理する。</a:t>
            </a:r>
          </a:p>
          <a:p>
            <a:r>
              <a:rPr kumimoji="1" lang="ja-JP" altLang="en-US" dirty="0"/>
              <a:t>等々・・・</a:t>
            </a:r>
          </a:p>
          <a:p>
            <a:endParaRPr kumimoji="1" lang="ja-JP" altLang="en-US" dirty="0"/>
          </a:p>
          <a:p>
            <a:endParaRPr kumimoji="1" lang="ja-JP" altLang="en-US" dirty="0"/>
          </a:p>
          <a:p>
            <a:r>
              <a:rPr kumimoji="1" lang="en-US" altLang="ja-JP" sz="2000" dirty="0"/>
              <a:t>【</a:t>
            </a:r>
            <a:r>
              <a:rPr kumimoji="1" lang="ja-JP" altLang="en-US" sz="2000" dirty="0"/>
              <a:t>質問</a:t>
            </a:r>
            <a:r>
              <a:rPr kumimoji="1" lang="en-US" altLang="ja-JP" sz="2000" dirty="0"/>
              <a:t>】</a:t>
            </a:r>
          </a:p>
          <a:p>
            <a:r>
              <a:rPr kumimoji="1" lang="ja-JP" altLang="en-US" sz="2000" dirty="0"/>
              <a:t>どんなところに制御プログラムが使われているだろうか？</a:t>
            </a:r>
          </a:p>
          <a:p>
            <a:endParaRPr kumimoji="1" lang="en-US" altLang="ja-JP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99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ソフトウエア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en-US" altLang="ja-JP" sz="3600" dirty="0"/>
              <a:t>API</a:t>
            </a:r>
            <a:r>
              <a:rPr lang="ja-JP" altLang="en-US" sz="3600" dirty="0"/>
              <a:t>　（</a:t>
            </a:r>
            <a:r>
              <a:rPr lang="en-US" altLang="ja-JP" sz="3600" dirty="0"/>
              <a:t>Application Program Interface</a:t>
            </a:r>
            <a:r>
              <a:rPr lang="ja-JP" altLang="en-US" sz="3600" dirty="0"/>
              <a:t>）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65620" y="2119940"/>
            <a:ext cx="116652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ソフトウェア間のデータのやり取りを行う仕組み。</a:t>
            </a:r>
          </a:p>
          <a:p>
            <a:r>
              <a:rPr kumimoji="1" lang="en-US" altLang="ja-JP" dirty="0"/>
              <a:t>OS</a:t>
            </a:r>
            <a:r>
              <a:rPr kumimoji="1" lang="ja-JP" altLang="en-US" dirty="0"/>
              <a:t>とアプリケーションソフト間や、アプリケーションソフト同士でのデータのやり取りなどで使われる。</a:t>
            </a:r>
          </a:p>
          <a:p>
            <a:endParaRPr kumimoji="1" lang="ja-JP" altLang="en-US" dirty="0"/>
          </a:p>
          <a:p>
            <a:r>
              <a:rPr kumimoji="1" lang="en-US" altLang="ja-JP" dirty="0"/>
              <a:t>Excel</a:t>
            </a:r>
            <a:r>
              <a:rPr kumimoji="1" lang="ja-JP" altLang="en-US" dirty="0"/>
              <a:t>で作ったグラフを</a:t>
            </a:r>
            <a:r>
              <a:rPr kumimoji="1" lang="en-US" altLang="ja-JP" dirty="0"/>
              <a:t>Word</a:t>
            </a:r>
            <a:r>
              <a:rPr kumimoji="1" lang="ja-JP" altLang="en-US" dirty="0"/>
              <a:t>に貼り付ける。</a:t>
            </a:r>
          </a:p>
          <a:p>
            <a:r>
              <a:rPr kumimoji="1" lang="en-US" altLang="ja-JP" dirty="0"/>
              <a:t>Power Point</a:t>
            </a:r>
            <a:r>
              <a:rPr kumimoji="1" lang="ja-JP" altLang="en-US" dirty="0"/>
              <a:t>の中で音楽を流す。</a:t>
            </a:r>
          </a:p>
          <a:p>
            <a:r>
              <a:rPr kumimoji="1" lang="ja-JP" altLang="en-US" dirty="0"/>
              <a:t>等々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スマートフォンやタブレットでもアプリ同士のデータのやり取りに使われています。</a:t>
            </a:r>
          </a:p>
          <a:p>
            <a:endParaRPr kumimoji="1" lang="ja-JP" altLang="en-US" dirty="0"/>
          </a:p>
          <a:p>
            <a:r>
              <a:rPr kumimoji="1" lang="en-US" altLang="ja-JP" sz="2000" dirty="0"/>
              <a:t>【</a:t>
            </a:r>
            <a:r>
              <a:rPr kumimoji="1" lang="ja-JP" altLang="en-US" sz="2000" dirty="0"/>
              <a:t>質問</a:t>
            </a:r>
            <a:r>
              <a:rPr kumimoji="1" lang="en-US" altLang="ja-JP" sz="2000" dirty="0"/>
              <a:t>】</a:t>
            </a:r>
          </a:p>
          <a:p>
            <a:r>
              <a:rPr kumimoji="1" lang="ja-JP" altLang="en-US" sz="2000" dirty="0"/>
              <a:t>どんなところに</a:t>
            </a:r>
            <a:r>
              <a:rPr kumimoji="1" lang="en-US" altLang="ja-JP" sz="2000" dirty="0"/>
              <a:t>API</a:t>
            </a:r>
            <a:r>
              <a:rPr kumimoji="1" lang="ja-JP" altLang="en-US" sz="2000" dirty="0"/>
              <a:t>は使われているだろうか？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678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ソフトウエア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en-US" altLang="ja-JP" sz="3600" dirty="0"/>
              <a:t>OSS</a:t>
            </a:r>
            <a:r>
              <a:rPr lang="ja-JP" altLang="en-US" sz="3600" dirty="0"/>
              <a:t>　（</a:t>
            </a:r>
            <a:r>
              <a:rPr lang="en-US" altLang="ja-JP" sz="3600" dirty="0"/>
              <a:t>Open-Source Software</a:t>
            </a:r>
            <a:r>
              <a:rPr lang="ja-JP" altLang="en-US" sz="3600" dirty="0"/>
              <a:t>）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2100" dirty="0"/>
          </a:p>
          <a:p>
            <a:pPr marL="0" indent="0">
              <a:buNone/>
            </a:pP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65620" y="2119940"/>
            <a:ext cx="116652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ソースコードを公開しているソフトウェアのこと。</a:t>
            </a:r>
          </a:p>
          <a:p>
            <a:r>
              <a:rPr kumimoji="1" lang="ja-JP" altLang="en-US" dirty="0"/>
              <a:t>言い方を変えると、“ソースコードが公開されていて、中身を改造したり改造したものを配布しても</a:t>
            </a:r>
            <a:r>
              <a:rPr kumimoji="1" lang="en-US" altLang="ja-JP" dirty="0"/>
              <a:t>OK”</a:t>
            </a:r>
            <a:r>
              <a:rPr kumimoji="1" lang="ja-JP" altLang="en-US" dirty="0"/>
              <a:t>なソフトウェアのこと。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代表的な</a:t>
            </a:r>
            <a:r>
              <a:rPr kumimoji="1" lang="en-US" altLang="ja-JP" dirty="0"/>
              <a:t>OSS</a:t>
            </a:r>
          </a:p>
          <a:p>
            <a:r>
              <a:rPr kumimoji="1" lang="en-US" altLang="ja-JP" dirty="0"/>
              <a:t>Linux, Android, MySQL, Java, </a:t>
            </a:r>
            <a:r>
              <a:rPr kumimoji="1" lang="ja-JP" altLang="en-US" dirty="0"/>
              <a:t>など</a:t>
            </a:r>
            <a:r>
              <a:rPr kumimoji="1" lang="en-US" altLang="ja-JP" dirty="0"/>
              <a:t> …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OSS</a:t>
            </a:r>
            <a:r>
              <a:rPr kumimoji="1" lang="ja-JP" altLang="en-US" dirty="0"/>
              <a:t>のライセンス</a:t>
            </a:r>
          </a:p>
          <a:p>
            <a:r>
              <a:rPr kumimoji="1" lang="ja-JP" altLang="en-US" dirty="0"/>
              <a:t>代表的な</a:t>
            </a:r>
            <a:r>
              <a:rPr kumimoji="1" lang="en-US" altLang="ja-JP" dirty="0"/>
              <a:t>OSS</a:t>
            </a:r>
            <a:r>
              <a:rPr kumimoji="1" lang="ja-JP" altLang="en-US" dirty="0"/>
              <a:t>のライセンス条件。</a:t>
            </a:r>
          </a:p>
          <a:p>
            <a:r>
              <a:rPr kumimoji="1" lang="en-US" altLang="ja-JP" dirty="0"/>
              <a:t>BSD (Berkeley Software Distribution License)</a:t>
            </a:r>
          </a:p>
          <a:p>
            <a:r>
              <a:rPr kumimoji="1" lang="en-US" altLang="ja-JP" dirty="0"/>
              <a:t>GPL (GNU General Public License)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234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6233</TotalTime>
  <Words>853</Words>
  <Application>Microsoft Office PowerPoint</Application>
  <PresentationFormat>ユーザー設定</PresentationFormat>
  <Paragraphs>96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Arial</vt:lpstr>
      <vt:lpstr>Century Gothic</vt:lpstr>
      <vt:lpstr>新学期のためのプレゼンテーション</vt:lpstr>
      <vt:lpstr>ユニット2　セクション5　ソフトウエア</vt:lpstr>
      <vt:lpstr>ソフトウエア</vt:lpstr>
      <vt:lpstr>ソフトウエア</vt:lpstr>
      <vt:lpstr>ソフトウエア</vt:lpstr>
      <vt:lpstr>ソフトウエア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262</cp:revision>
  <dcterms:created xsi:type="dcterms:W3CDTF">2024-03-08T02:46:09Z</dcterms:created>
  <dcterms:modified xsi:type="dcterms:W3CDTF">2024-09-05T22:37:03Z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