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10"/>
  </p:notesMasterIdLst>
  <p:handoutMasterIdLst>
    <p:handoutMasterId r:id="rId11"/>
  </p:handoutMasterIdLst>
  <p:sldIdLst>
    <p:sldId id="258" r:id="rId2"/>
    <p:sldId id="269" r:id="rId3"/>
    <p:sldId id="298" r:id="rId4"/>
    <p:sldId id="299" r:id="rId5"/>
    <p:sldId id="300" r:id="rId6"/>
    <p:sldId id="301" r:id="rId7"/>
    <p:sldId id="270" r:id="rId8"/>
    <p:sldId id="268" r:id="rId9"/>
  </p:sldIdLst>
  <p:sldSz cx="12188825" cy="6858000"/>
  <p:notesSz cx="6858000" cy="9144000"/>
  <p:custDataLst>
    <p:tags r:id="rId12"/>
  </p:custDataLst>
  <p:defaultTextStyle>
    <a:defPPr rtl="0">
      <a:defRPr lang="ja-jp"/>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orient="horz" pos="945">
          <p15:clr>
            <a:srgbClr val="A4A3A4"/>
          </p15:clr>
        </p15:guide>
        <p15:guide id="3" orient="horz" pos="3884" userDrawn="1">
          <p15:clr>
            <a:srgbClr val="A4A3A4"/>
          </p15:clr>
        </p15:guide>
        <p15:guide id="4" orient="horz" pos="192">
          <p15:clr>
            <a:srgbClr val="A4A3A4"/>
          </p15:clr>
        </p15:guide>
        <p15:guide id="5" orient="horz" pos="1933" userDrawn="1">
          <p15:clr>
            <a:srgbClr val="A4A3A4"/>
          </p15:clr>
        </p15:guide>
        <p15:guide id="6" pos="3839">
          <p15:clr>
            <a:srgbClr val="A4A3A4"/>
          </p15:clr>
        </p15:guide>
        <p15:guide id="7" pos="2206" userDrawn="1">
          <p15:clr>
            <a:srgbClr val="A4A3A4"/>
          </p15:clr>
        </p15:guide>
        <p15:guide id="8" pos="710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94" autoAdjust="0"/>
  </p:normalViewPr>
  <p:slideViewPr>
    <p:cSldViewPr showGuides="1">
      <p:cViewPr varScale="1">
        <p:scale>
          <a:sx n="82" d="100"/>
          <a:sy n="82" d="100"/>
        </p:scale>
        <p:origin x="1572" y="84"/>
      </p:cViewPr>
      <p:guideLst>
        <p:guide orient="horz" pos="2251"/>
        <p:guide orient="horz" pos="945"/>
        <p:guide orient="horz" pos="3884"/>
        <p:guide orient="horz" pos="192"/>
        <p:guide orient="horz" pos="1933"/>
        <p:guide pos="3839"/>
        <p:guide pos="2206"/>
        <p:guide pos="7102"/>
      </p:guideLst>
    </p:cSldViewPr>
  </p:slideViewPr>
  <p:outlineViewPr>
    <p:cViewPr>
      <p:scale>
        <a:sx n="33" d="100"/>
        <a:sy n="33" d="100"/>
      </p:scale>
      <p:origin x="0" y="-2886"/>
    </p:cViewPr>
  </p:outlineViewPr>
  <p:notesTextViewPr>
    <p:cViewPr>
      <p:scale>
        <a:sx n="3" d="2"/>
        <a:sy n="3" d="2"/>
      </p:scale>
      <p:origin x="0" y="0"/>
    </p:cViewPr>
  </p:notesTextViewPr>
  <p:notesViewPr>
    <p:cSldViewPr>
      <p:cViewPr varScale="1">
        <p:scale>
          <a:sx n="89" d="100"/>
          <a:sy n="89" d="100"/>
        </p:scale>
        <p:origin x="3762"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C84429F9-7E85-4E12-8912-CA0EEF94106C}" type="datetime1">
              <a:rPr lang="en-US" altLang="ja-JP" smtClean="0">
                <a:solidFill>
                  <a:schemeClr val="tx2"/>
                </a:solidFill>
                <a:latin typeface="Meiryo UI" panose="020B0604030504040204" pitchFamily="34" charset="-128"/>
                <a:ea typeface="Meiryo UI" panose="020B0604030504040204" pitchFamily="34" charset="-128"/>
              </a:rPr>
              <a:t>8/14/2024</a:t>
            </a:fld>
            <a:endParaRPr lang="ja-JP" altLang="en-US">
              <a:solidFill>
                <a:schemeClr val="tx2"/>
              </a:solidFill>
              <a:latin typeface="Meiryo UI" panose="020B0604030504040204" pitchFamily="34" charset="-128"/>
              <a:ea typeface="Meiryo UI" panose="020B0604030504040204" pitchFamily="34" charset="-128"/>
            </a:endParaRPr>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ja-JP" altLang="en-US">
              <a:solidFill>
                <a:schemeClr val="tx2"/>
              </a:solidFill>
              <a:latin typeface="Meiryo UI" panose="020B0604030504040204" pitchFamily="34" charset="-128"/>
              <a:ea typeface="Meiryo UI" panose="020B0604030504040204" pitchFamily="34" charset="-128"/>
            </a:endParaRPr>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CFD77566-CD65-4859-9FA1-43956DC85B8C}" type="slidenum">
              <a:rPr lang="en-US" altLang="ja-JP" smtClean="0">
                <a:solidFill>
                  <a:schemeClr val="tx2"/>
                </a:solidFill>
                <a:latin typeface="Meiryo UI" panose="020B0604030504040204" pitchFamily="34" charset="-128"/>
                <a:ea typeface="Meiryo UI" panose="020B0604030504040204" pitchFamily="34" charset="-128"/>
              </a:rPr>
              <a:t>‹#›</a:t>
            </a:fld>
            <a:endParaRPr lang="ja-JP" altLang="en-US">
              <a:solidFill>
                <a:schemeClr val="tx2"/>
              </a:solidFill>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2"/>
                </a:solidFill>
                <a:latin typeface="Meiryo UI" panose="020B0604030504040204" pitchFamily="34" charset="-128"/>
                <a:ea typeface="Meiryo UI" panose="020B0604030504040204" pitchFamily="34" charset="-128"/>
              </a:defRPr>
            </a:lvl1pPr>
          </a:lstStyle>
          <a:p>
            <a:fld id="{BAFF04F4-FBE7-448D-B5F1-5FE3D07ED759}" type="datetime1">
              <a:rPr lang="en-US" altLang="ja-JP" noProof="0" smtClean="0"/>
              <a:t>8/14/2024</a:t>
            </a:fld>
            <a:endParaRPr lang="ja-JP" altLang="en-US" noProof="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ja-JP" altLang="en-US" noProof="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2"/>
                </a:solidFill>
                <a:latin typeface="Meiryo UI" panose="020B0604030504040204" pitchFamily="34" charset="-128"/>
                <a:ea typeface="Meiryo UI" panose="020B0604030504040204" pitchFamily="34" charset="-128"/>
              </a:defRPr>
            </a:lvl1pPr>
          </a:lstStyle>
          <a:p>
            <a:endParaRPr lang="ja-JP" altLang="en-US" noProof="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2"/>
                </a:solidFill>
                <a:latin typeface="Meiryo UI" panose="020B0604030504040204" pitchFamily="34" charset="-128"/>
                <a:ea typeface="Meiryo UI" panose="020B0604030504040204" pitchFamily="34" charset="-128"/>
              </a:defRPr>
            </a:lvl1pPr>
          </a:lstStyle>
          <a:p>
            <a:fld id="{B8796F01-7154-41E0-B48B-A6921757531A}" type="slidenum">
              <a:rPr lang="en-US" altLang="ja-JP" noProof="0" smtClean="0"/>
              <a:pPr/>
              <a:t>‹#›</a:t>
            </a:fld>
            <a:endParaRPr lang="ja-JP" altLang="en-US" noProof="0"/>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1pPr>
    <a:lvl2pPr marL="60949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2pPr>
    <a:lvl3pPr marL="1218987"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3pPr>
    <a:lvl4pPr marL="1828480"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4pPr>
    <a:lvl5pPr marL="2437973" algn="l" defTabSz="1218987" rtl="0" eaLnBrk="1" latinLnBrk="0" hangingPunct="1">
      <a:defRPr sz="1600" kern="1200">
        <a:solidFill>
          <a:schemeClr val="tx2"/>
        </a:solidFill>
        <a:latin typeface="Meiryo UI" panose="020B0604030504040204" pitchFamily="34" charset="-128"/>
        <a:ea typeface="Meiryo UI" panose="020B0604030504040204" pitchFamily="34" charset="-128"/>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r>
              <a:rPr lang="ja-JP" altLang="en-US" dirty="0">
                <a:latin typeface="Meiryo UI" panose="020B0604030504040204" pitchFamily="34" charset="-128"/>
                <a:ea typeface="Meiryo UI" panose="020B0604030504040204" pitchFamily="34" charset="-128"/>
              </a:rPr>
              <a:t>ユニット</a:t>
            </a:r>
            <a:r>
              <a:rPr lang="en-US" altLang="ja-JP" dirty="0">
                <a:latin typeface="Meiryo UI" panose="020B0604030504040204" pitchFamily="34" charset="-128"/>
                <a:ea typeface="Meiryo UI" panose="020B0604030504040204" pitchFamily="34" charset="-128"/>
              </a:rPr>
              <a:t>2</a:t>
            </a:r>
            <a:r>
              <a:rPr lang="ja-JP" altLang="en-US" dirty="0">
                <a:latin typeface="Meiryo UI" panose="020B0604030504040204" pitchFamily="34" charset="-128"/>
                <a:ea typeface="Meiryo UI" panose="020B0604030504040204" pitchFamily="34" charset="-128"/>
              </a:rPr>
              <a:t>、セッション</a:t>
            </a:r>
            <a:r>
              <a:rPr lang="en-US" altLang="ja-JP" dirty="0">
                <a:latin typeface="Meiryo UI" panose="020B0604030504040204" pitchFamily="34" charset="-128"/>
                <a:ea typeface="Meiryo UI" panose="020B0604030504040204" pitchFamily="34" charset="-128"/>
              </a:rPr>
              <a:t>3</a:t>
            </a:r>
            <a:r>
              <a:rPr lang="ja-JP" altLang="en-US" dirty="0">
                <a:latin typeface="Meiryo UI" panose="020B0604030504040204" pitchFamily="34" charset="-128"/>
                <a:ea typeface="Meiryo UI" panose="020B0604030504040204" pitchFamily="34" charset="-128"/>
              </a:rPr>
              <a:t>、コンピュータ構成要素</a:t>
            </a:r>
            <a:endParaRPr lang="en-US" altLang="ja-JP" dirty="0">
              <a:latin typeface="Meiryo UI" panose="020B0604030504040204" pitchFamily="34" charset="-128"/>
              <a:ea typeface="Meiryo UI" panose="020B0604030504040204" pitchFamily="34" charset="-128"/>
            </a:endParaRPr>
          </a:p>
          <a:p>
            <a:pPr rtl="0"/>
            <a:r>
              <a:rPr lang="en-US" altLang="ja-JP" dirty="0">
                <a:latin typeface="Meiryo UI" panose="020B0604030504040204" pitchFamily="34" charset="-128"/>
                <a:ea typeface="Meiryo UI" panose="020B0604030504040204" pitchFamily="34" charset="-128"/>
              </a:rPr>
              <a:t>1</a:t>
            </a:r>
            <a:r>
              <a:rPr lang="ja-JP" altLang="en-US" dirty="0">
                <a:latin typeface="Meiryo UI" panose="020B0604030504040204" pitchFamily="34" charset="-128"/>
                <a:ea typeface="Meiryo UI" panose="020B0604030504040204" pitchFamily="34" charset="-128"/>
              </a:rPr>
              <a:t>回目の内容は、情報表現と情報量、文字コード　です</a:t>
            </a:r>
            <a:endParaRPr lang="en-US" altLang="ja-JP" dirty="0">
              <a:latin typeface="Meiryo UI" panose="020B0604030504040204" pitchFamily="34" charset="-128"/>
              <a:ea typeface="Meiryo UI" panose="020B0604030504040204" pitchFamily="34" charset="-128"/>
            </a:endParaRPr>
          </a:p>
        </p:txBody>
      </p:sp>
      <p:sp>
        <p:nvSpPr>
          <p:cNvPr id="4" name="スライド番号プレースホルダー 3"/>
          <p:cNvSpPr>
            <a:spLocks noGrp="1"/>
          </p:cNvSpPr>
          <p:nvPr>
            <p:ph type="sldNum" sz="quarter" idx="10"/>
          </p:nvPr>
        </p:nvSpPr>
        <p:spPr/>
        <p:txBody>
          <a:bodyPr rtlCol="0"/>
          <a:lstStyle/>
          <a:p>
            <a:pPr rtl="0"/>
            <a:fld id="{FBBF81A0-ADA6-4623-BE4F-40CFB8BBCB3D}" type="slidenum">
              <a:rPr lang="en-US" altLang="ja-JP" smtClean="0">
                <a:latin typeface="Meiryo UI" panose="020B0604030504040204" pitchFamily="34" charset="-128"/>
                <a:ea typeface="Meiryo UI" panose="020B0604030504040204" pitchFamily="34" charset="-128"/>
              </a:rPr>
              <a:t>1</a:t>
            </a:fld>
            <a:endParaRPr lang="ja-JP" altLang="en-US">
              <a:latin typeface="Meiryo UI" panose="020B0604030504040204" pitchFamily="34" charset="-128"/>
              <a:ea typeface="Meiryo UI" panose="020B0604030504040204" pitchFamily="34" charset="-128"/>
            </a:endParaRPr>
          </a:p>
        </p:txBody>
      </p:sp>
    </p:spTree>
    <p:extLst>
      <p:ext uri="{BB962C8B-B14F-4D97-AF65-F5344CB8AC3E}">
        <p14:creationId xmlns:p14="http://schemas.microsoft.com/office/powerpoint/2010/main" val="28559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コンピュータ内部では、さまざまな情報を</a:t>
            </a:r>
            <a:r>
              <a:rPr kumimoji="1" lang="en-US" altLang="ja-JP" dirty="0"/>
              <a:t>2</a:t>
            </a:r>
            <a:r>
              <a:rPr kumimoji="1" lang="ja-JP" altLang="en-US" dirty="0"/>
              <a:t>進数で表現します。</a:t>
            </a:r>
            <a:endParaRPr kumimoji="1" lang="en-US" altLang="ja-JP" dirty="0"/>
          </a:p>
          <a:p>
            <a:r>
              <a:rPr kumimoji="1" lang="ja-JP" altLang="en-US" dirty="0"/>
              <a:t>私たちが普段もちいているのは、</a:t>
            </a:r>
            <a:r>
              <a:rPr kumimoji="1" lang="en-US" altLang="ja-JP" dirty="0"/>
              <a:t>10</a:t>
            </a:r>
            <a:r>
              <a:rPr kumimoji="1" lang="ja-JP" altLang="en-US" dirty="0"/>
              <a:t>進数です。</a:t>
            </a:r>
            <a:r>
              <a:rPr kumimoji="1" lang="en-US" altLang="ja-JP" dirty="0"/>
              <a:t>10</a:t>
            </a:r>
            <a:r>
              <a:rPr kumimoji="1" lang="ja-JP" altLang="en-US" dirty="0"/>
              <a:t>進数では、</a:t>
            </a:r>
            <a:r>
              <a:rPr kumimoji="1" lang="en-US" altLang="ja-JP" dirty="0"/>
              <a:t>1</a:t>
            </a:r>
            <a:r>
              <a:rPr kumimoji="1" lang="ja-JP" altLang="en-US" dirty="0"/>
              <a:t>ケタで表現できる数が、</a:t>
            </a:r>
            <a:r>
              <a:rPr kumimoji="1" lang="en-US" altLang="ja-JP" dirty="0"/>
              <a:t>0</a:t>
            </a:r>
            <a:r>
              <a:rPr kumimoji="1" lang="ja-JP" altLang="en-US" dirty="0"/>
              <a:t>から</a:t>
            </a:r>
            <a:r>
              <a:rPr kumimoji="1" lang="en-US" altLang="ja-JP" dirty="0"/>
              <a:t>9</a:t>
            </a:r>
            <a:r>
              <a:rPr kumimoji="1" lang="ja-JP" altLang="en-US" dirty="0"/>
              <a:t>までの</a:t>
            </a:r>
            <a:r>
              <a:rPr kumimoji="1" lang="en-US" altLang="ja-JP" dirty="0"/>
              <a:t>10</a:t>
            </a:r>
            <a:r>
              <a:rPr kumimoji="1" lang="ja-JP" altLang="en-US" dirty="0"/>
              <a:t>個です。</a:t>
            </a:r>
            <a:endParaRPr kumimoji="1" lang="en-US" altLang="ja-JP" dirty="0"/>
          </a:p>
          <a:p>
            <a:r>
              <a:rPr kumimoji="1" lang="en-US" altLang="ja-JP" dirty="0"/>
              <a:t>2</a:t>
            </a:r>
            <a:r>
              <a:rPr kumimoji="1" lang="ja-JP" altLang="en-US" dirty="0"/>
              <a:t>進数では、</a:t>
            </a:r>
            <a:r>
              <a:rPr kumimoji="1" lang="en-US" altLang="ja-JP" dirty="0"/>
              <a:t>1</a:t>
            </a:r>
            <a:r>
              <a:rPr kumimoji="1" lang="ja-JP" altLang="en-US" dirty="0"/>
              <a:t>ケタで表現できる数が</a:t>
            </a:r>
            <a:r>
              <a:rPr kumimoji="1" lang="en-US" altLang="ja-JP" dirty="0"/>
              <a:t>0</a:t>
            </a:r>
            <a:r>
              <a:rPr kumimoji="1" lang="ja-JP" altLang="en-US" dirty="0"/>
              <a:t>と</a:t>
            </a:r>
            <a:r>
              <a:rPr kumimoji="1" lang="en-US" altLang="ja-JP" dirty="0"/>
              <a:t>1</a:t>
            </a:r>
            <a:r>
              <a:rPr kumimoji="1" lang="ja-JP" altLang="en-US" dirty="0"/>
              <a:t>の</a:t>
            </a:r>
            <a:r>
              <a:rPr kumimoji="1" lang="en-US" altLang="ja-JP" dirty="0"/>
              <a:t>2</a:t>
            </a:r>
            <a:r>
              <a:rPr kumimoji="1" lang="ja-JP" altLang="en-US" dirty="0"/>
              <a:t>つだけです。</a:t>
            </a:r>
            <a:endParaRPr kumimoji="1" lang="en-US" altLang="ja-JP" dirty="0"/>
          </a:p>
          <a:p>
            <a:r>
              <a:rPr kumimoji="1" lang="en-US" altLang="ja-JP" dirty="0"/>
              <a:t>2</a:t>
            </a:r>
            <a:r>
              <a:rPr kumimoji="1" lang="ja-JP" altLang="en-US" dirty="0"/>
              <a:t>進数</a:t>
            </a:r>
            <a:r>
              <a:rPr kumimoji="1" lang="en-US" altLang="ja-JP" dirty="0"/>
              <a:t>1</a:t>
            </a:r>
            <a:r>
              <a:rPr kumimoji="1" lang="ja-JP" altLang="en-US" dirty="0"/>
              <a:t>ケタであらわすことができる情報量は、</a:t>
            </a:r>
            <a:r>
              <a:rPr kumimoji="1" lang="en-US" altLang="ja-JP" dirty="0"/>
              <a:t>1</a:t>
            </a:r>
            <a:r>
              <a:rPr kumimoji="1" lang="ja-JP" altLang="en-US" dirty="0"/>
              <a:t>ビットといいます。これが情報量の基本単位です。</a:t>
            </a:r>
            <a:endParaRPr kumimoji="1" lang="en-US" altLang="ja-JP" dirty="0"/>
          </a:p>
          <a:p>
            <a:r>
              <a:rPr kumimoji="1" lang="en-US" altLang="ja-JP" dirty="0"/>
              <a:t>2</a:t>
            </a:r>
            <a:r>
              <a:rPr kumimoji="1" lang="ja-JP" altLang="en-US" dirty="0"/>
              <a:t>進数が、エヌ桁あれば、表現できる数は、</a:t>
            </a:r>
            <a:r>
              <a:rPr kumimoji="1" lang="en-US" altLang="ja-JP" dirty="0"/>
              <a:t>2</a:t>
            </a:r>
            <a:r>
              <a:rPr kumimoji="1" lang="ja-JP" altLang="en-US" dirty="0"/>
              <a:t>のエヌ乗通り、情報量は、エヌビットとなります。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2</a:t>
            </a:fld>
            <a:endParaRPr lang="ja-JP" altLang="en-US"/>
          </a:p>
        </p:txBody>
      </p:sp>
    </p:spTree>
    <p:extLst>
      <p:ext uri="{BB962C8B-B14F-4D97-AF65-F5344CB8AC3E}">
        <p14:creationId xmlns:p14="http://schemas.microsoft.com/office/powerpoint/2010/main" val="3354881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進数で表わされる情報量は、すぐにケタが繰上り、情報量も大きくなります。</a:t>
            </a:r>
            <a:endParaRPr kumimoji="1" lang="en-US" altLang="ja-JP" dirty="0"/>
          </a:p>
          <a:p>
            <a:r>
              <a:rPr kumimoji="1" lang="ja-JP" altLang="en-US" dirty="0"/>
              <a:t>情報量の基本単位ビットは、</a:t>
            </a:r>
            <a:r>
              <a:rPr kumimoji="1" lang="en-US" altLang="ja-JP" dirty="0"/>
              <a:t>8</a:t>
            </a:r>
            <a:r>
              <a:rPr kumimoji="1" lang="ja-JP" altLang="en-US" dirty="0"/>
              <a:t>ビットを</a:t>
            </a:r>
            <a:r>
              <a:rPr kumimoji="1" lang="en-US" altLang="ja-JP" dirty="0"/>
              <a:t>1</a:t>
            </a:r>
            <a:r>
              <a:rPr kumimoji="1" lang="ja-JP" altLang="en-US" dirty="0"/>
              <a:t>バイトに変換することができます。</a:t>
            </a:r>
            <a:endParaRPr kumimoji="1" lang="en-US" altLang="ja-JP" dirty="0"/>
          </a:p>
          <a:p>
            <a:r>
              <a:rPr kumimoji="1" lang="ja-JP" altLang="en-US" dirty="0"/>
              <a:t>ビットとバイトは、アルファベット文字を用いて、ビットはｂ（小文字のビー）、バイトは</a:t>
            </a:r>
            <a:r>
              <a:rPr kumimoji="1" lang="en-US" altLang="ja-JP" dirty="0"/>
              <a:t>B</a:t>
            </a:r>
            <a:r>
              <a:rPr kumimoji="1" lang="ja-JP" altLang="en-US" dirty="0"/>
              <a:t>（大文字のビー）で表わされることもあります。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3</a:t>
            </a:fld>
            <a:endParaRPr lang="ja-JP" altLang="en-US"/>
          </a:p>
        </p:txBody>
      </p:sp>
    </p:spTree>
    <p:extLst>
      <p:ext uri="{BB962C8B-B14F-4D97-AF65-F5344CB8AC3E}">
        <p14:creationId xmlns:p14="http://schemas.microsoft.com/office/powerpoint/2010/main" val="855438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ビットをバイトに変換すると、少し情報量は小さな数値になります。しかし、</a:t>
            </a:r>
            <a:r>
              <a:rPr kumimoji="1" lang="en-US" altLang="ja-JP" dirty="0"/>
              <a:t>64000</a:t>
            </a:r>
            <a:r>
              <a:rPr kumimoji="1" lang="ja-JP" altLang="en-US" dirty="0"/>
              <a:t>ビットが</a:t>
            </a:r>
            <a:r>
              <a:rPr kumimoji="1" lang="en-US" altLang="ja-JP" dirty="0"/>
              <a:t>8000</a:t>
            </a:r>
            <a:r>
              <a:rPr kumimoji="1" lang="ja-JP" altLang="en-US" dirty="0"/>
              <a:t>バイトになるようなとき、情報量の大きさはあまり変わりません。</a:t>
            </a:r>
            <a:endParaRPr kumimoji="1" lang="en-US" altLang="ja-JP" dirty="0"/>
          </a:p>
          <a:p>
            <a:r>
              <a:rPr kumimoji="1" lang="ja-JP" altLang="en-US" dirty="0"/>
              <a:t>情報量をもっとコンパクトに表現するために、接頭語が用いられます。</a:t>
            </a:r>
            <a:endParaRPr kumimoji="1" lang="en-US" altLang="ja-JP" dirty="0"/>
          </a:p>
          <a:p>
            <a:r>
              <a:rPr kumimoji="1" lang="ja-JP" altLang="en-US" dirty="0"/>
              <a:t>例として、</a:t>
            </a:r>
            <a:r>
              <a:rPr kumimoji="1" lang="en-US" altLang="ja-JP" dirty="0"/>
              <a:t>10</a:t>
            </a:r>
            <a:r>
              <a:rPr kumimoji="1" lang="ja-JP" altLang="en-US" dirty="0"/>
              <a:t>進数で用いられている接頭語の一部を表にまとめました。この表の接頭語を用いると、</a:t>
            </a:r>
            <a:r>
              <a:rPr kumimoji="1" lang="en-US" altLang="ja-JP" dirty="0"/>
              <a:t>8000</a:t>
            </a:r>
            <a:r>
              <a:rPr kumimoji="1" lang="ja-JP" altLang="en-US" dirty="0"/>
              <a:t>バイトは、</a:t>
            </a:r>
            <a:r>
              <a:rPr kumimoji="1" lang="en-US" altLang="ja-JP" dirty="0"/>
              <a:t>8</a:t>
            </a:r>
            <a:r>
              <a:rPr kumimoji="1" lang="ja-JP" altLang="en-US" dirty="0"/>
              <a:t>キロバイトになります。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4</a:t>
            </a:fld>
            <a:endParaRPr lang="ja-JP" altLang="en-US"/>
          </a:p>
        </p:txBody>
      </p:sp>
    </p:spTree>
    <p:extLst>
      <p:ext uri="{BB962C8B-B14F-4D97-AF65-F5344CB8AC3E}">
        <p14:creationId xmlns:p14="http://schemas.microsoft.com/office/powerpoint/2010/main" val="2358868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情報量の計算委は、指数の計算が使われます。</a:t>
            </a:r>
            <a:endParaRPr kumimoji="1" lang="en-US" altLang="ja-JP" dirty="0"/>
          </a:p>
          <a:p>
            <a:r>
              <a:rPr kumimoji="1" lang="ja-JP" altLang="en-US" dirty="0"/>
              <a:t>指数計算の公式をまとめました。</a:t>
            </a:r>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5</a:t>
            </a:fld>
            <a:endParaRPr lang="ja-JP" altLang="en-US"/>
          </a:p>
        </p:txBody>
      </p:sp>
    </p:spTree>
    <p:extLst>
      <p:ext uri="{BB962C8B-B14F-4D97-AF65-F5344CB8AC3E}">
        <p14:creationId xmlns:p14="http://schemas.microsoft.com/office/powerpoint/2010/main" val="143726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コンピュータ内部では、文字や記号、数値なども</a:t>
            </a:r>
            <a:r>
              <a:rPr kumimoji="1" lang="en-US" altLang="ja-JP" dirty="0"/>
              <a:t>2</a:t>
            </a:r>
            <a:r>
              <a:rPr kumimoji="1" lang="ja-JP" altLang="en-US" dirty="0"/>
              <a:t>進数を用いて表します。</a:t>
            </a:r>
            <a:endParaRPr kumimoji="1" lang="en-US" altLang="ja-JP" dirty="0"/>
          </a:p>
          <a:p>
            <a:r>
              <a:rPr kumimoji="1" lang="ja-JP" altLang="en-US" dirty="0"/>
              <a:t>文字や数値と、</a:t>
            </a:r>
            <a:r>
              <a:rPr kumimoji="1" lang="en-US" altLang="ja-JP" dirty="0"/>
              <a:t>2</a:t>
            </a:r>
            <a:r>
              <a:rPr kumimoji="1" lang="ja-JP" altLang="en-US" dirty="0"/>
              <a:t>進数の値を関連付けるために、文字コードが作られました。表に代表できな文字コードをまとめました。</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6</a:t>
            </a:fld>
            <a:endParaRPr lang="ja-JP" altLang="en-US"/>
          </a:p>
        </p:txBody>
      </p:sp>
    </p:spTree>
    <p:extLst>
      <p:ext uri="{BB962C8B-B14F-4D97-AF65-F5344CB8AC3E}">
        <p14:creationId xmlns:p14="http://schemas.microsoft.com/office/powerpoint/2010/main" val="235614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教科書の</a:t>
            </a:r>
            <a:r>
              <a:rPr kumimoji="1" lang="en-US" altLang="ja-JP" dirty="0"/>
              <a:t>23</a:t>
            </a:r>
            <a:r>
              <a:rPr kumimoji="1" lang="ja-JP" altLang="en-US" dirty="0"/>
              <a:t>ページにある確認問題を解いてみましょう。</a:t>
            </a:r>
            <a:endParaRPr kumimoji="1" lang="en-US" altLang="ja-JP" dirty="0"/>
          </a:p>
          <a:p>
            <a:endParaRPr kumimoji="1" lang="en-US" altLang="ja-JP" dirty="0"/>
          </a:p>
          <a:p>
            <a:r>
              <a:rPr kumimoji="1" lang="ja-JP" altLang="en-US" dirty="0"/>
              <a:t>先程、</a:t>
            </a:r>
            <a:r>
              <a:rPr kumimoji="1" lang="en-US" altLang="ja-JP" dirty="0"/>
              <a:t>8000</a:t>
            </a:r>
            <a:r>
              <a:rPr kumimoji="1" lang="ja-JP" altLang="en-US" dirty="0"/>
              <a:t>バイトは</a:t>
            </a:r>
            <a:r>
              <a:rPr kumimoji="1" lang="en-US" altLang="ja-JP" dirty="0"/>
              <a:t>8</a:t>
            </a:r>
            <a:r>
              <a:rPr kumimoji="1" lang="ja-JP" altLang="en-US" dirty="0"/>
              <a:t>キロバイトになると説明しました。計算を簡略化するときや、問題文で「キロを</a:t>
            </a:r>
            <a:r>
              <a:rPr kumimoji="1" lang="en-US" altLang="ja-JP" dirty="0"/>
              <a:t>1000</a:t>
            </a:r>
            <a:r>
              <a:rPr kumimoji="1" lang="ja-JP" altLang="en-US" dirty="0"/>
              <a:t>としなさい」のように指示されているときは、</a:t>
            </a:r>
            <a:endParaRPr kumimoji="1" lang="en-US" altLang="ja-JP" dirty="0"/>
          </a:p>
          <a:p>
            <a:r>
              <a:rPr kumimoji="1" lang="ja-JP" altLang="en-US" dirty="0"/>
              <a:t>このような解き方で正解です。</a:t>
            </a:r>
            <a:endParaRPr kumimoji="1" lang="en-US" altLang="ja-JP" dirty="0"/>
          </a:p>
          <a:p>
            <a:r>
              <a:rPr kumimoji="1" lang="ja-JP" altLang="en-US" dirty="0"/>
              <a:t>しかし、本来はコンピュータで用いる情報量は、</a:t>
            </a:r>
            <a:r>
              <a:rPr kumimoji="1" lang="en-US" altLang="ja-JP" dirty="0"/>
              <a:t>2</a:t>
            </a:r>
            <a:r>
              <a:rPr kumimoji="1" lang="ja-JP" altLang="en-US" dirty="0"/>
              <a:t>進数で表現されています。ですから、接頭語も</a:t>
            </a:r>
            <a:r>
              <a:rPr kumimoji="1" lang="en-US" altLang="ja-JP" dirty="0"/>
              <a:t>2</a:t>
            </a:r>
            <a:r>
              <a:rPr kumimoji="1" lang="ja-JP" altLang="en-US" dirty="0"/>
              <a:t>進数用のものを用いるべきです。</a:t>
            </a:r>
            <a:endParaRPr kumimoji="1" lang="en-US" altLang="ja-JP" dirty="0"/>
          </a:p>
          <a:p>
            <a:r>
              <a:rPr kumimoji="1" lang="en-US" altLang="ja-JP" dirty="0"/>
              <a:t>2</a:t>
            </a:r>
            <a:r>
              <a:rPr kumimoji="1" lang="ja-JP" altLang="en-US" dirty="0"/>
              <a:t>のべき乗の値で、</a:t>
            </a:r>
            <a:r>
              <a:rPr kumimoji="1" lang="en-US" altLang="ja-JP" dirty="0"/>
              <a:t>1000</a:t>
            </a:r>
            <a:r>
              <a:rPr kumimoji="1" lang="ja-JP" altLang="en-US" dirty="0"/>
              <a:t>にもっと近いのは</a:t>
            </a:r>
            <a:r>
              <a:rPr kumimoji="1" lang="en-US" altLang="ja-JP" dirty="0"/>
              <a:t>2</a:t>
            </a:r>
            <a:r>
              <a:rPr kumimoji="1" lang="ja-JP" altLang="en-US" dirty="0"/>
              <a:t>の</a:t>
            </a:r>
            <a:r>
              <a:rPr kumimoji="1" lang="en-US" altLang="ja-JP" dirty="0"/>
              <a:t>10</a:t>
            </a:r>
            <a:r>
              <a:rPr kumimoji="1" lang="ja-JP" altLang="en-US" dirty="0"/>
              <a:t>乗、千二十四です。ですから、</a:t>
            </a:r>
            <a:r>
              <a:rPr kumimoji="1" lang="en-US" altLang="ja-JP" dirty="0"/>
              <a:t>2</a:t>
            </a:r>
            <a:r>
              <a:rPr kumimoji="1" lang="ja-JP" altLang="en-US" dirty="0"/>
              <a:t>進数の接頭語では、</a:t>
            </a:r>
            <a:r>
              <a:rPr kumimoji="1" lang="en-US" altLang="ja-JP" dirty="0"/>
              <a:t>2</a:t>
            </a:r>
            <a:r>
              <a:rPr kumimoji="1" lang="ja-JP" altLang="en-US" dirty="0"/>
              <a:t>の</a:t>
            </a:r>
            <a:r>
              <a:rPr kumimoji="1" lang="en-US" altLang="ja-JP" dirty="0"/>
              <a:t>10</a:t>
            </a:r>
            <a:r>
              <a:rPr kumimoji="1" lang="ja-JP" altLang="en-US" dirty="0"/>
              <a:t>乗をキロとしています。</a:t>
            </a:r>
            <a:endParaRPr kumimoji="1" lang="en-US" altLang="ja-JP" dirty="0"/>
          </a:p>
          <a:p>
            <a:r>
              <a:rPr kumimoji="1" lang="ja-JP" altLang="en-US" dirty="0"/>
              <a:t>すなわち、</a:t>
            </a:r>
            <a:r>
              <a:rPr kumimoji="1" lang="en-US" altLang="ja-JP" dirty="0"/>
              <a:t>8000</a:t>
            </a:r>
            <a:r>
              <a:rPr kumimoji="1" lang="ja-JP" altLang="en-US" dirty="0"/>
              <a:t>バイトは、</a:t>
            </a:r>
            <a:r>
              <a:rPr kumimoji="1" lang="en-US" altLang="ja-JP" dirty="0"/>
              <a:t>7.8125</a:t>
            </a:r>
            <a:r>
              <a:rPr kumimoji="1" lang="ja-JP" altLang="en-US"/>
              <a:t>キロバイトとなります。</a:t>
            </a:r>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noProof="0" smtClean="0"/>
              <a:pPr/>
              <a:t>7</a:t>
            </a:fld>
            <a:endParaRPr lang="ja-JP" altLang="en-US" noProof="0"/>
          </a:p>
        </p:txBody>
      </p:sp>
    </p:spTree>
    <p:extLst>
      <p:ext uri="{BB962C8B-B14F-4D97-AF65-F5344CB8AC3E}">
        <p14:creationId xmlns:p14="http://schemas.microsoft.com/office/powerpoint/2010/main" val="2090610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付録として、アスキーコード表を付けておきます。</a:t>
            </a:r>
            <a:endParaRPr kumimoji="1" lang="en-US" altLang="ja-JP" dirty="0"/>
          </a:p>
          <a:p>
            <a:r>
              <a:rPr kumimoji="1" lang="ja-JP" altLang="en-US" dirty="0"/>
              <a:t>アスキーコードは、</a:t>
            </a:r>
            <a:r>
              <a:rPr kumimoji="1" lang="en-US" altLang="ja-JP" dirty="0"/>
              <a:t>2</a:t>
            </a:r>
            <a:r>
              <a:rPr kumimoji="1" lang="ja-JP" altLang="en-US" dirty="0"/>
              <a:t>進数</a:t>
            </a:r>
            <a:r>
              <a:rPr kumimoji="1" lang="en-US" altLang="ja-JP" dirty="0"/>
              <a:t>7</a:t>
            </a:r>
            <a:r>
              <a:rPr kumimoji="1" lang="ja-JP" altLang="en-US" dirty="0"/>
              <a:t>ビットで</a:t>
            </a:r>
            <a:r>
              <a:rPr kumimoji="1" lang="en-US" altLang="ja-JP" dirty="0"/>
              <a:t>1</a:t>
            </a:r>
            <a:r>
              <a:rPr kumimoji="1" lang="ja-JP" altLang="en-US" dirty="0"/>
              <a:t>つの文字に対応します。</a:t>
            </a:r>
            <a:endParaRPr kumimoji="1" lang="en-US" altLang="ja-JP" dirty="0"/>
          </a:p>
          <a:p>
            <a:endParaRPr kumimoji="1" lang="en-US" altLang="ja-JP" dirty="0"/>
          </a:p>
          <a:p>
            <a:r>
              <a:rPr kumimoji="1" lang="ja-JP" altLang="en-US" dirty="0"/>
              <a:t>例えば、アルファベット大文字の</a:t>
            </a:r>
            <a:r>
              <a:rPr kumimoji="1" lang="en-US" altLang="ja-JP" dirty="0"/>
              <a:t>V</a:t>
            </a:r>
            <a:r>
              <a:rPr kumimoji="1" lang="ja-JP" altLang="en-US" dirty="0"/>
              <a:t>は、上位</a:t>
            </a:r>
            <a:r>
              <a:rPr kumimoji="1" lang="en-US" altLang="ja-JP" dirty="0"/>
              <a:t>3</a:t>
            </a:r>
            <a:r>
              <a:rPr kumimoji="1" lang="ja-JP" altLang="en-US" dirty="0"/>
              <a:t>ビットが</a:t>
            </a:r>
            <a:r>
              <a:rPr kumimoji="1" lang="en-US" altLang="ja-JP" dirty="0"/>
              <a:t>1</a:t>
            </a:r>
            <a:r>
              <a:rPr kumimoji="1" lang="ja-JP" altLang="en-US" dirty="0"/>
              <a:t>、</a:t>
            </a:r>
            <a:r>
              <a:rPr kumimoji="1" lang="en-US" altLang="ja-JP" dirty="0"/>
              <a:t>0</a:t>
            </a:r>
            <a:r>
              <a:rPr kumimoji="1" lang="ja-JP" altLang="en-US" dirty="0"/>
              <a:t>、</a:t>
            </a:r>
            <a:r>
              <a:rPr kumimoji="1" lang="en-US" altLang="ja-JP" dirty="0"/>
              <a:t>1</a:t>
            </a:r>
            <a:r>
              <a:rPr kumimoji="1" lang="ja-JP" altLang="en-US" dirty="0"/>
              <a:t>、下位</a:t>
            </a:r>
            <a:r>
              <a:rPr kumimoji="1" lang="en-US" altLang="ja-JP" dirty="0"/>
              <a:t>4</a:t>
            </a:r>
            <a:r>
              <a:rPr kumimoji="1" lang="ja-JP" altLang="en-US" dirty="0"/>
              <a:t>ビットが</a:t>
            </a:r>
            <a:r>
              <a:rPr kumimoji="1" lang="en-US" altLang="ja-JP" dirty="0"/>
              <a:t>0</a:t>
            </a:r>
            <a:r>
              <a:rPr kumimoji="1" lang="ja-JP" altLang="en-US" dirty="0"/>
              <a:t>、</a:t>
            </a:r>
            <a:r>
              <a:rPr kumimoji="1" lang="en-US" altLang="ja-JP" dirty="0"/>
              <a:t>1</a:t>
            </a:r>
            <a:r>
              <a:rPr kumimoji="1" lang="ja-JP" altLang="en-US" dirty="0"/>
              <a:t>、</a:t>
            </a:r>
            <a:r>
              <a:rPr kumimoji="1" lang="en-US" altLang="ja-JP" dirty="0"/>
              <a:t>1</a:t>
            </a:r>
            <a:r>
              <a:rPr kumimoji="1" lang="ja-JP" altLang="en-US" dirty="0"/>
              <a:t>、</a:t>
            </a:r>
            <a:r>
              <a:rPr kumimoji="1" lang="en-US" altLang="ja-JP" dirty="0"/>
              <a:t>0</a:t>
            </a:r>
            <a:r>
              <a:rPr kumimoji="1" lang="ja-JP" altLang="en-US" dirty="0"/>
              <a:t>、です。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8796F01-7154-41E0-B48B-A6921757531A}" type="slidenum">
              <a:rPr lang="en-US" altLang="ja-JP" smtClean="0"/>
              <a:pPr/>
              <a:t>8</a:t>
            </a:fld>
            <a:endParaRPr lang="ja-JP" altLang="en-US"/>
          </a:p>
        </p:txBody>
      </p:sp>
    </p:spTree>
    <p:extLst>
      <p:ext uri="{BB962C8B-B14F-4D97-AF65-F5344CB8AC3E}">
        <p14:creationId xmlns:p14="http://schemas.microsoft.com/office/powerpoint/2010/main" val="20449182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4" name="グループ 13" descr="積み重ねられた本"/>
          <p:cNvGrpSpPr/>
          <p:nvPr userDrawn="1"/>
        </p:nvGrpSpPr>
        <p:grpSpPr>
          <a:xfrm>
            <a:off x="0" y="0"/>
            <a:ext cx="12190572" cy="6858000"/>
            <a:chOff x="0" y="0"/>
            <a:chExt cx="12190572" cy="6858000"/>
          </a:xfrm>
        </p:grpSpPr>
        <p:sp>
          <p:nvSpPr>
            <p:cNvPr id="13" name="長方形 12"/>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nvGrpSpPr>
            <p:cNvPr id="12" name="グループ 11"/>
            <p:cNvGrpSpPr/>
            <p:nvPr/>
          </p:nvGrpSpPr>
          <p:grpSpPr>
            <a:xfrm>
              <a:off x="0" y="0"/>
              <a:ext cx="4726044" cy="6858000"/>
              <a:chOff x="0" y="0"/>
              <a:chExt cx="4726044" cy="6858000"/>
            </a:xfrm>
          </p:grpSpPr>
          <p:pic>
            <p:nvPicPr>
              <p:cNvPr id="9" name="画像 8"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91594" cy="6858000"/>
              </a:xfrm>
              <a:prstGeom prst="rect">
                <a:avLst/>
              </a:prstGeom>
            </p:spPr>
          </p:pic>
          <p:sp>
            <p:nvSpPr>
              <p:cNvPr id="10" name="長方形 9"/>
              <p:cNvSpPr/>
              <p:nvPr/>
            </p:nvSpPr>
            <p:spPr>
              <a:xfrm>
                <a:off x="4588884"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34" charset="-128"/>
                  <a:ea typeface="Meiryo UI" panose="020B0604030504040204" pitchFamily="34" charset="-128"/>
                </a:endParaRPr>
              </a:p>
            </p:txBody>
          </p:sp>
        </p:grpSp>
      </p:grpSp>
      <p:sp>
        <p:nvSpPr>
          <p:cNvPr id="2" name="タイトル 1"/>
          <p:cNvSpPr>
            <a:spLocks noGrp="1"/>
          </p:cNvSpPr>
          <p:nvPr>
            <p:ph type="ctrTitle"/>
          </p:nvPr>
        </p:nvSpPr>
        <p:spPr>
          <a:xfrm>
            <a:off x="4879346"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サブタイトル 2"/>
          <p:cNvSpPr>
            <a:spLocks noGrp="1"/>
          </p:cNvSpPr>
          <p:nvPr>
            <p:ph type="subTitle" idx="1"/>
          </p:nvPr>
        </p:nvSpPr>
        <p:spPr>
          <a:xfrm>
            <a:off x="4879346"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EB35451-F416-4CAF-A980-2D8F2E9A3507}" type="datetime1">
              <a:rPr lang="en-US" altLang="ja-JP" noProof="0" smtClean="0"/>
              <a:t>8/14/2024</a:t>
            </a:fld>
            <a:endParaRPr lang="ja-JP" altLang="en-US" noProof="0"/>
          </a:p>
        </p:txBody>
      </p:sp>
      <p:sp>
        <p:nvSpPr>
          <p:cNvPr id="7" name="フッター プレースホルダー 6"/>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11" name="スライド番号プレースホルダー 10"/>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405174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4E626C80-E98B-4D38-86E6-2722ABA5F4A2}" type="datetime1">
              <a:rPr lang="en-US" altLang="ja-JP" noProof="0" smtClean="0"/>
              <a:t>8/14/2024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960223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852633" y="274638"/>
            <a:ext cx="1422030" cy="5897561"/>
          </a:xfrm>
        </p:spPr>
        <p:txBody>
          <a:bodyPr vert="eaVert"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縦書きテキスト プレースホルダー 2"/>
          <p:cNvSpPr>
            <a:spLocks noGrp="1"/>
          </p:cNvSpPr>
          <p:nvPr>
            <p:ph type="body" orient="vert" idx="1"/>
          </p:nvPr>
        </p:nvSpPr>
        <p:spPr>
          <a:xfrm>
            <a:off x="1117309" y="274638"/>
            <a:ext cx="8532178" cy="5897561"/>
          </a:xfrm>
        </p:spPr>
        <p:txBody>
          <a:bodyPr vert="eaVert"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E69744D-B0F9-4494-9302-B5A2390DBB30}" type="datetime1">
              <a:rPr lang="en-US" altLang="ja-JP" noProof="0" smtClean="0"/>
              <a:t>8/14/2024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591C5AD9-787D-40FA-8A4D-16A055B9AF81}" type="slidenum">
              <a:rPr lang="en-US" altLang="ja-JP" noProof="0" smtClean="0"/>
              <a:pPr/>
              <a:t>‹#›</a:t>
            </a:fld>
            <a:endParaRPr lang="ja-JP" altLang="en-US" noProof="0"/>
          </a:p>
        </p:txBody>
      </p:sp>
    </p:spTree>
    <p:extLst>
      <p:ext uri="{BB962C8B-B14F-4D97-AF65-F5344CB8AC3E}">
        <p14:creationId xmlns:p14="http://schemas.microsoft.com/office/powerpoint/2010/main" val="239825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p:txBody>
          <a:bodyPr rtlCol="0"/>
          <a:lstStyle>
            <a:lvl1pPr>
              <a:defRPr>
                <a:latin typeface="Meiryo UI" panose="020B0604030504040204" pitchFamily="34" charset="-128"/>
                <a:ea typeface="Meiryo UI" panose="020B0604030504040204" pitchFamily="34" charset="-128"/>
              </a:defRPr>
            </a:lvl1pPr>
            <a:lvl2pPr>
              <a:defRPr>
                <a:latin typeface="Meiryo UI" panose="020B0604030504040204" pitchFamily="34" charset="-128"/>
                <a:ea typeface="Meiryo UI" panose="020B0604030504040204" pitchFamily="34" charset="-128"/>
              </a:defRPr>
            </a:lvl2pPr>
            <a:lvl3pPr>
              <a:defRPr>
                <a:latin typeface="Meiryo UI" panose="020B0604030504040204" pitchFamily="34" charset="-128"/>
                <a:ea typeface="Meiryo UI" panose="020B0604030504040204" pitchFamily="34" charset="-128"/>
              </a:defRPr>
            </a:lvl3pPr>
            <a:lvl4pPr>
              <a:defRPr>
                <a:latin typeface="Meiryo UI" panose="020B0604030504040204" pitchFamily="34" charset="-128"/>
                <a:ea typeface="Meiryo UI" panose="020B0604030504040204" pitchFamily="34" charset="-128"/>
              </a:defRPr>
            </a:lvl4pPr>
            <a:lvl5pPr>
              <a:defRPr>
                <a:latin typeface="Meiryo UI" panose="020B0604030504040204" pitchFamily="34" charset="-128"/>
                <a:ea typeface="Meiryo UI" panose="020B0604030504040204" pitchFamily="34" charset="-128"/>
              </a:defRPr>
            </a:lvl5pPr>
            <a:lvl6pPr>
              <a:defRPr/>
            </a:lvl6pPr>
            <a:lvl7pPr>
              <a:defRPr baseline="0"/>
            </a:lvl7pPr>
            <a:lvl8pPr>
              <a:defRPr baseline="0"/>
            </a:lvl8pPr>
            <a:lvl9pPr>
              <a:defRPr baseline="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83F589DB-5835-4776-B079-7AFB718A3DDE}" type="datetime1">
              <a:rPr lang="en-US" altLang="ja-JP" noProof="0" smtClean="0"/>
              <a:t>8/14/2024</a:t>
            </a:fld>
            <a:endParaRPr lang="ja-JP" altLang="en-US" noProof="0"/>
          </a:p>
        </p:txBody>
      </p:sp>
      <p:sp>
        <p:nvSpPr>
          <p:cNvPr id="5" name="フッター プレースホルダー 4"/>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DA60BA0E-20D0-4E7C-B286-26C960A6788F}" type="slidenum">
              <a:rPr lang="en-US" altLang="ja-JP" noProof="0" smtClean="0"/>
              <a:pPr/>
              <a:t>‹#›</a:t>
            </a:fld>
            <a:endParaRPr lang="ja-JP" altLang="en-US" noProof="0"/>
          </a:p>
        </p:txBody>
      </p:sp>
    </p:spTree>
    <p:extLst>
      <p:ext uri="{BB962C8B-B14F-4D97-AF65-F5344CB8AC3E}">
        <p14:creationId xmlns:p14="http://schemas.microsoft.com/office/powerpoint/2010/main" val="2358978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セクション ヘッダー">
    <p:spTree>
      <p:nvGrpSpPr>
        <p:cNvPr id="1" name=""/>
        <p:cNvGrpSpPr/>
        <p:nvPr/>
      </p:nvGrpSpPr>
      <p:grpSpPr>
        <a:xfrm>
          <a:off x="0" y="0"/>
          <a:ext cx="0" cy="0"/>
          <a:chOff x="0" y="0"/>
          <a:chExt cx="0" cy="0"/>
        </a:xfrm>
      </p:grpSpPr>
      <p:grpSp>
        <p:nvGrpSpPr>
          <p:cNvPr id="12" name="グループ 11"/>
          <p:cNvGrpSpPr/>
          <p:nvPr/>
        </p:nvGrpSpPr>
        <p:grpSpPr>
          <a:xfrm>
            <a:off x="1620" y="0"/>
            <a:ext cx="12188952" cy="6858000"/>
            <a:chOff x="1620" y="0"/>
            <a:chExt cx="12188952" cy="6858000"/>
          </a:xfrm>
        </p:grpSpPr>
        <p:sp>
          <p:nvSpPr>
            <p:cNvPr id="4" name="長方形 3"/>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pic>
          <p:nvPicPr>
            <p:cNvPr id="10" name="画像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11" name="長方形 10"/>
            <p:cNvSpPr/>
            <p:nvPr/>
          </p:nvSpPr>
          <p:spPr>
            <a:xfrm>
              <a:off x="7481252" y="0"/>
              <a:ext cx="13716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b="0" noProof="0">
                <a:solidFill>
                  <a:schemeClr val="tx2"/>
                </a:solidFill>
                <a:latin typeface="Meiryo UI" panose="020B0604030504040204" pitchFamily="34" charset="-128"/>
                <a:ea typeface="Meiryo UI" panose="020B0604030504040204" pitchFamily="34" charset="-128"/>
              </a:endParaRPr>
            </a:p>
          </p:txBody>
        </p:sp>
      </p:grpSp>
      <p:pic>
        <p:nvPicPr>
          <p:cNvPr id="5" name="画像 4" descr="積み重ねられた本"/>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818" y="0"/>
            <a:ext cx="4591594" cy="6858000"/>
          </a:xfrm>
          <a:prstGeom prst="rect">
            <a:avLst/>
          </a:prstGeom>
        </p:spPr>
      </p:pic>
      <p:sp>
        <p:nvSpPr>
          <p:cNvPr id="7" name="タイトル 1"/>
          <p:cNvSpPr>
            <a:spLocks noGrp="1"/>
          </p:cNvSpPr>
          <p:nvPr>
            <p:ph type="ctrTitle"/>
          </p:nvPr>
        </p:nvSpPr>
        <p:spPr>
          <a:xfrm>
            <a:off x="237149" y="1498601"/>
            <a:ext cx="7008574" cy="3298825"/>
          </a:xfrm>
        </p:spPr>
        <p:txBody>
          <a:bodyPr rtlCol="0">
            <a:normAutofit/>
          </a:bodyPr>
          <a:lstStyle>
            <a:lvl1pPr algn="l">
              <a:lnSpc>
                <a:spcPct val="90000"/>
              </a:lnSpc>
              <a:defRPr sz="5400" b="0" cap="none" spc="0" baseline="0">
                <a:ln w="0"/>
                <a:solidFill>
                  <a:schemeClr val="tx2"/>
                </a:solidFill>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8" name="サブタイトル 2"/>
          <p:cNvSpPr>
            <a:spLocks noGrp="1"/>
          </p:cNvSpPr>
          <p:nvPr>
            <p:ph type="subTitle" idx="1"/>
          </p:nvPr>
        </p:nvSpPr>
        <p:spPr>
          <a:xfrm>
            <a:off x="237149" y="4927600"/>
            <a:ext cx="7008574" cy="1244600"/>
          </a:xfrm>
        </p:spPr>
        <p:txBody>
          <a:bodyPr rtlCol="0">
            <a:normAutofit/>
          </a:bodyPr>
          <a:lstStyle>
            <a:lvl1pPr marL="0" indent="0" algn="l">
              <a:spcBef>
                <a:spcPts val="0"/>
              </a:spcBef>
              <a:buNone/>
              <a:defRPr sz="2800" b="0" cap="none" spc="0">
                <a:ln w="0"/>
                <a:solidFill>
                  <a:schemeClr val="accent2">
                    <a:lumMod val="50000"/>
                  </a:schemeClr>
                </a:solidFill>
                <a:effectLst/>
                <a:latin typeface="Meiryo UI" panose="020B0604030504040204" pitchFamily="34" charset="-128"/>
                <a:ea typeface="Meiryo UI" panose="020B0604030504040204" pitchFamily="34" charset="-128"/>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ja-JP" altLang="en-US" noProof="0"/>
              <a:t>マスター サブタイトルの書式設定</a:t>
            </a:r>
          </a:p>
        </p:txBody>
      </p:sp>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E6217991-FAB0-4867-810D-538D7AD8884F}" type="datetime1">
              <a:rPr lang="en-US" altLang="ja-JP" noProof="0" smtClean="0"/>
              <a:t>8/14/2024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727235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sz="half" idx="1"/>
          </p:nvPr>
        </p:nvSpPr>
        <p:spPr>
          <a:xfrm>
            <a:off x="111730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コンテンツ プレースホルダー 3"/>
          <p:cNvSpPr>
            <a:spLocks noGrp="1"/>
          </p:cNvSpPr>
          <p:nvPr>
            <p:ph sz="half" idx="2"/>
          </p:nvPr>
        </p:nvSpPr>
        <p:spPr>
          <a:xfrm>
            <a:off x="6297559" y="1701800"/>
            <a:ext cx="4977104" cy="44704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2B7CA224-C865-4E64-95E2-C3E821E50AF5}" type="datetime1">
              <a:rPr lang="en-US" altLang="ja-JP" noProof="0" smtClean="0"/>
              <a:t>8/14/2024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270174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2137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11730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5" name="テキスト プレースホルダー 4"/>
          <p:cNvSpPr>
            <a:spLocks noGrp="1"/>
          </p:cNvSpPr>
          <p:nvPr>
            <p:ph type="body" sz="quarter" idx="3"/>
          </p:nvPr>
        </p:nvSpPr>
        <p:spPr>
          <a:xfrm>
            <a:off x="6301622" y="1608836"/>
            <a:ext cx="4973041" cy="512064"/>
          </a:xfrm>
        </p:spPr>
        <p:txBody>
          <a:bodyPr rtlCol="0" anchor="b">
            <a:noAutofit/>
          </a:bodyPr>
          <a:lstStyle>
            <a:lvl1pPr marL="0" indent="0">
              <a:spcBef>
                <a:spcPts val="0"/>
              </a:spcBef>
              <a:buNone/>
              <a:defRPr sz="2400" b="1">
                <a:latin typeface="Meiryo UI" panose="020B0604030504040204" pitchFamily="34" charset="-128"/>
                <a:ea typeface="Meiryo UI" panose="020B0604030504040204" pitchFamily="34" charset="-128"/>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297559" y="2209800"/>
            <a:ext cx="4977104" cy="3962400"/>
          </a:xfrm>
        </p:spPr>
        <p:txBody>
          <a:bodyPr rtlCol="0">
            <a:normAutofit/>
          </a:bodyPr>
          <a:lstStyle>
            <a:lvl1pPr>
              <a:defRPr sz="2000">
                <a:latin typeface="Meiryo UI" panose="020B0604030504040204" pitchFamily="34" charset="-128"/>
                <a:ea typeface="Meiryo UI" panose="020B0604030504040204" pitchFamily="34" charset="-128"/>
              </a:defRPr>
            </a:lvl1pPr>
            <a:lvl2pPr>
              <a:defRPr sz="18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marL="2011328">
              <a:defRPr sz="1800">
                <a:latin typeface="Meiryo UI" panose="020B0604030504040204" pitchFamily="34" charset="-128"/>
                <a:ea typeface="Meiryo UI" panose="020B0604030504040204" pitchFamily="34" charset="-128"/>
              </a:defRPr>
            </a:lvl5pPr>
            <a:lvl6pPr marL="2011328">
              <a:defRPr sz="1800"/>
            </a:lvl6pPr>
            <a:lvl7pPr marL="2011328">
              <a:defRPr sz="1800"/>
            </a:lvl7pPr>
            <a:lvl8pPr marL="2011328">
              <a:defRPr sz="1800"/>
            </a:lvl8pPr>
            <a:lvl9pPr marL="2011328">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7" name="日付プレースホルダー 6"/>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351E9844-6F4F-4A46-93D3-3FA5D53764EA}" type="datetime1">
              <a:rPr lang="en-US" altLang="ja-JP" noProof="0" smtClean="0"/>
              <a:t>8/14/2024</a:t>
            </a:fld>
            <a:endParaRPr lang="ja-JP" altLang="en-US" noProof="0"/>
          </a:p>
        </p:txBody>
      </p:sp>
      <p:sp>
        <p:nvSpPr>
          <p:cNvPr id="8" name="フッター プレースホルダー 7"/>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9" name="スライド番号プレースホルダー 8"/>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47465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日付プレースホルダー 2"/>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DAA812DA-4E41-4EF5-BFF3-9B2F91A4A2DA}" type="datetime1">
              <a:rPr lang="en-US" altLang="ja-JP" noProof="0" smtClean="0"/>
              <a:t>8/14/2024</a:t>
            </a:fld>
            <a:endParaRPr lang="ja-JP" altLang="en-US" noProof="0"/>
          </a:p>
        </p:txBody>
      </p:sp>
      <p:sp>
        <p:nvSpPr>
          <p:cNvPr id="4" name="フッター プレースホルダー 3"/>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5" name="スライド番号プレースホルダー 4"/>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1810248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B7724D01-BECB-4D82-B6C2-4DFF3A7FEF9B}" type="datetime1">
              <a:rPr lang="en-US" altLang="ja-JP" noProof="0" smtClean="0"/>
              <a:t>8/14/2024</a:t>
            </a:fld>
            <a:endParaRPr lang="ja-JP" altLang="en-US" noProof="0"/>
          </a:p>
        </p:txBody>
      </p:sp>
      <p:sp>
        <p:nvSpPr>
          <p:cNvPr id="3" name="フッター プレースホルダー 2"/>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4" name="スライド番号プレースホルダー 3"/>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66448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キャプション付きのコンテンツ">
    <p:spTree>
      <p:nvGrpSpPr>
        <p:cNvPr id="1" name=""/>
        <p:cNvGrpSpPr/>
        <p:nvPr/>
      </p:nvGrpSpPr>
      <p:grpSpPr>
        <a:xfrm>
          <a:off x="0" y="0"/>
          <a:ext cx="0" cy="0"/>
          <a:chOff x="0" y="0"/>
          <a:chExt cx="0" cy="0"/>
        </a:xfrm>
      </p:grpSpPr>
      <p:sp>
        <p:nvSpPr>
          <p:cNvPr id="8" name="長方形 7"/>
          <p:cNvSpPr/>
          <p:nvPr/>
        </p:nvSpPr>
        <p:spPr>
          <a:xfrm>
            <a:off x="3961368" y="0"/>
            <a:ext cx="7922736"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455612" y="1701800"/>
            <a:ext cx="3351927" cy="28448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コンテンツ プレースホルダー 2"/>
          <p:cNvSpPr>
            <a:spLocks noGrp="1"/>
          </p:cNvSpPr>
          <p:nvPr>
            <p:ph idx="1"/>
          </p:nvPr>
        </p:nvSpPr>
        <p:spPr>
          <a:xfrm>
            <a:off x="4469236" y="482600"/>
            <a:ext cx="6805427" cy="5892800"/>
          </a:xfrm>
        </p:spPr>
        <p:txBody>
          <a:bodyPr rtlCol="0">
            <a:normAutofit/>
          </a:bodyPr>
          <a:lstStyle>
            <a:lvl1pPr>
              <a:defRPr sz="2400">
                <a:latin typeface="Meiryo UI" panose="020B0604030504040204" pitchFamily="34" charset="-128"/>
                <a:ea typeface="Meiryo UI" panose="020B0604030504040204" pitchFamily="34" charset="-128"/>
              </a:defRPr>
            </a:lvl1pPr>
            <a:lvl2pPr>
              <a:defRPr sz="2000">
                <a:latin typeface="Meiryo UI" panose="020B0604030504040204" pitchFamily="34" charset="-128"/>
                <a:ea typeface="Meiryo UI" panose="020B0604030504040204" pitchFamily="34" charset="-128"/>
              </a:defRPr>
            </a:lvl2pPr>
            <a:lvl3pPr>
              <a:defRPr sz="1800">
                <a:latin typeface="Meiryo UI" panose="020B0604030504040204" pitchFamily="34" charset="-128"/>
                <a:ea typeface="Meiryo UI" panose="020B0604030504040204" pitchFamily="34" charset="-128"/>
              </a:defRPr>
            </a:lvl3pPr>
            <a:lvl4pPr>
              <a:defRPr sz="1800">
                <a:latin typeface="Meiryo UI" panose="020B0604030504040204" pitchFamily="34" charset="-128"/>
                <a:ea typeface="Meiryo UI" panose="020B0604030504040204" pitchFamily="34" charset="-128"/>
              </a:defRPr>
            </a:lvl4pPr>
            <a:lvl5pPr>
              <a:defRPr sz="1800">
                <a:latin typeface="Meiryo UI" panose="020B0604030504040204" pitchFamily="34" charset="-128"/>
                <a:ea typeface="Meiryo UI" panose="020B0604030504040204" pitchFamily="34" charset="-128"/>
              </a:defRPr>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テキスト プレースホルダー 3"/>
          <p:cNvSpPr>
            <a:spLocks noGrp="1"/>
          </p:cNvSpPr>
          <p:nvPr>
            <p:ph type="body" sz="half" idx="2"/>
          </p:nvPr>
        </p:nvSpPr>
        <p:spPr>
          <a:xfrm>
            <a:off x="455612" y="4648200"/>
            <a:ext cx="3351927" cy="1727200"/>
          </a:xfrm>
        </p:spPr>
        <p:txBody>
          <a:bodyPr rtlCol="0">
            <a:normAutofit/>
          </a:bodyPr>
          <a:lstStyle>
            <a:lvl1pPr marL="0" indent="0">
              <a:spcBef>
                <a:spcPts val="120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78DC7B3A-9E4F-4D62-9C64-87792D890D0A}" type="datetime1">
              <a:rPr lang="en-US" altLang="ja-JP" noProof="0" smtClean="0"/>
              <a:t>8/14/2024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280129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長方形 7"/>
          <p:cNvSpPr/>
          <p:nvPr/>
        </p:nvSpPr>
        <p:spPr>
          <a:xfrm>
            <a:off x="2082258" y="0"/>
            <a:ext cx="8024310" cy="6858000"/>
          </a:xfrm>
          <a:prstGeom prst="rect">
            <a:avLst/>
          </a:prstGeom>
          <a:gradFill flip="none" rotWithShape="1">
            <a:gsLst>
              <a:gs pos="0">
                <a:schemeClr val="bg1">
                  <a:alpha val="0"/>
                </a:schemeClr>
              </a:gs>
              <a:gs pos="100000">
                <a:schemeClr val="bg1">
                  <a:alpha val="55000"/>
                </a:schemeClr>
              </a:gs>
            </a:gsLst>
            <a:lin ang="78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2" name="タイトル 1"/>
          <p:cNvSpPr>
            <a:spLocks noGrp="1"/>
          </p:cNvSpPr>
          <p:nvPr>
            <p:ph type="title"/>
          </p:nvPr>
        </p:nvSpPr>
        <p:spPr>
          <a:xfrm>
            <a:off x="2437765" y="4800600"/>
            <a:ext cx="7313295" cy="762000"/>
          </a:xfrm>
        </p:spPr>
        <p:txBody>
          <a:bodyPr rtlCol="0" anchor="b">
            <a:normAutofit/>
          </a:bodyPr>
          <a:lstStyle>
            <a:lvl1pPr algn="l">
              <a:defRPr sz="2000" b="1">
                <a:effectLst/>
                <a:latin typeface="Meiryo UI" panose="020B0604030504040204" pitchFamily="34" charset="-128"/>
                <a:ea typeface="Meiryo UI" panose="020B0604030504040204" pitchFamily="34" charset="-128"/>
              </a:defRPr>
            </a:lvl1pPr>
          </a:lstStyle>
          <a:p>
            <a:pPr rtl="0"/>
            <a:r>
              <a:rPr lang="ja-JP" altLang="en-US" noProof="0"/>
              <a:t>マスター タイトルの書式設定</a:t>
            </a:r>
          </a:p>
        </p:txBody>
      </p:sp>
      <p:sp>
        <p:nvSpPr>
          <p:cNvPr id="3" name="図プレースホルダー 2" descr="画像を追加する空のプレースホルダー。プレースホルダーをクリックし、追加する画像を選択します"/>
          <p:cNvSpPr>
            <a:spLocks noGrp="1"/>
          </p:cNvSpPr>
          <p:nvPr>
            <p:ph type="pic" idx="1" hasCustomPrompt="1"/>
          </p:nvPr>
        </p:nvSpPr>
        <p:spPr>
          <a:xfrm>
            <a:off x="2437765" y="279401"/>
            <a:ext cx="7313295" cy="4448175"/>
          </a:xfrm>
        </p:spPr>
        <p:txBody>
          <a:bodyPr rtlCol="0">
            <a:normAutofit/>
          </a:bodyPr>
          <a:lstStyle>
            <a:lvl1pPr marL="0" indent="0">
              <a:buNone/>
              <a:defRPr sz="2800">
                <a:latin typeface="Meiryo UI" panose="020B0604030504040204" pitchFamily="34" charset="-128"/>
                <a:ea typeface="Meiryo UI" panose="020B0604030504040204" pitchFamily="34" charset="-128"/>
              </a:defRPr>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ja-JP" altLang="en-US" noProof="0"/>
              <a:t>アイコンをクリックして画像を追加</a:t>
            </a:r>
          </a:p>
        </p:txBody>
      </p:sp>
      <p:sp>
        <p:nvSpPr>
          <p:cNvPr id="4" name="テキスト プレースホルダー 3"/>
          <p:cNvSpPr>
            <a:spLocks noGrp="1"/>
          </p:cNvSpPr>
          <p:nvPr>
            <p:ph type="body" sz="half" idx="2"/>
          </p:nvPr>
        </p:nvSpPr>
        <p:spPr>
          <a:xfrm>
            <a:off x="2437765" y="5562600"/>
            <a:ext cx="7313295" cy="812800"/>
          </a:xfrm>
        </p:spPr>
        <p:txBody>
          <a:bodyPr rtlCol="0">
            <a:normAutofit/>
          </a:bodyPr>
          <a:lstStyle>
            <a:lvl1pPr marL="0" indent="0">
              <a:spcBef>
                <a:spcPts val="0"/>
              </a:spcBef>
              <a:buNone/>
              <a:defRPr sz="1600">
                <a:latin typeface="Meiryo UI" panose="020B0604030504040204" pitchFamily="34" charset="-128"/>
                <a:ea typeface="Meiryo UI" panose="020B0604030504040204" pitchFamily="34" charset="-128"/>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ja-JP" altLang="en-US" noProof="0"/>
              <a:t>マスター テキストの書式設定</a:t>
            </a:r>
          </a:p>
        </p:txBody>
      </p:sp>
      <p:sp>
        <p:nvSpPr>
          <p:cNvPr id="5" name="日付プレースホルダー 4"/>
          <p:cNvSpPr>
            <a:spLocks noGrp="1"/>
          </p:cNvSpPr>
          <p:nvPr>
            <p:ph type="dt" sz="half" idx="10"/>
          </p:nvPr>
        </p:nvSpPr>
        <p:spPr/>
        <p:txBody>
          <a:bodyPr rtlCol="0"/>
          <a:lstStyle>
            <a:lvl1pPr>
              <a:defRPr>
                <a:latin typeface="Meiryo UI" panose="020B0604030504040204" pitchFamily="34" charset="-128"/>
                <a:ea typeface="Meiryo UI" panose="020B0604030504040204" pitchFamily="34" charset="-128"/>
              </a:defRPr>
            </a:lvl1pPr>
          </a:lstStyle>
          <a:p>
            <a:fld id="{5530B9F6-9162-4BAA-85F5-C01DDF308286}" type="datetime1">
              <a:rPr lang="en-US" altLang="ja-JP" noProof="0" smtClean="0"/>
              <a:t>8/14/2024</a:t>
            </a:fld>
            <a:endParaRPr lang="ja-JP" altLang="en-US" noProof="0"/>
          </a:p>
        </p:txBody>
      </p:sp>
      <p:sp>
        <p:nvSpPr>
          <p:cNvPr id="6" name="フッター プレースホルダー 5"/>
          <p:cNvSpPr>
            <a:spLocks noGrp="1"/>
          </p:cNvSpPr>
          <p:nvPr>
            <p:ph type="ftr" sz="quarter" idx="11"/>
          </p:nvPr>
        </p:nvSpPr>
        <p:spPr/>
        <p:txBody>
          <a:bodyPr rtlCol="0"/>
          <a:lstStyle>
            <a:lvl1pPr>
              <a:defRPr>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7" name="スライド番号プレースホルダー 6"/>
          <p:cNvSpPr>
            <a:spLocks noGrp="1"/>
          </p:cNvSpPr>
          <p:nvPr>
            <p:ph type="sldNum" sz="quarter" idx="12"/>
          </p:nvPr>
        </p:nvSpPr>
        <p:spPr/>
        <p:txBody>
          <a:bodyPr rtlCol="0"/>
          <a:lstStyle>
            <a:lvl1pPr>
              <a:defRPr>
                <a:latin typeface="Meiryo UI" panose="020B0604030504040204" pitchFamily="34" charset="-128"/>
                <a:ea typeface="Meiryo UI" panose="020B0604030504040204" pitchFamily="34" charset="-128"/>
              </a:defRPr>
            </a:lvl1pPr>
          </a:lstStyle>
          <a:p>
            <a:fld id="{2DFBB78A-01B4-41F2-96B0-677A4A282832}" type="slidenum">
              <a:rPr lang="en-US" altLang="ja-JP" noProof="0" smtClean="0"/>
              <a:pPr/>
              <a:t>‹#›</a:t>
            </a:fld>
            <a:endParaRPr lang="ja-JP" altLang="en-US" noProof="0"/>
          </a:p>
        </p:txBody>
      </p:sp>
    </p:spTree>
    <p:extLst>
      <p:ext uri="{BB962C8B-B14F-4D97-AF65-F5344CB8AC3E}">
        <p14:creationId xmlns:p14="http://schemas.microsoft.com/office/powerpoint/2010/main" val="1478196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grpSp>
        <p:nvGrpSpPr>
          <p:cNvPr id="7" name="グループ 6"/>
          <p:cNvGrpSpPr/>
          <p:nvPr/>
        </p:nvGrpSpPr>
        <p:grpSpPr>
          <a:xfrm>
            <a:off x="1620" y="0"/>
            <a:ext cx="12188952" cy="6858000"/>
            <a:chOff x="1620" y="0"/>
            <a:chExt cx="12188952" cy="6858000"/>
          </a:xfrm>
        </p:grpSpPr>
        <p:sp>
          <p:nvSpPr>
            <p:cNvPr id="10" name="長方形 9"/>
            <p:cNvSpPr/>
            <p:nvPr/>
          </p:nvSpPr>
          <p:spPr>
            <a:xfrm>
              <a:off x="1620" y="0"/>
              <a:ext cx="12188952" cy="6858000"/>
            </a:xfrm>
            <a:prstGeom prst="rect">
              <a:avLst/>
            </a:prstGeom>
            <a:gradFill flip="none" rotWithShape="1">
              <a:gsLst>
                <a:gs pos="0">
                  <a:schemeClr val="accent1">
                    <a:lumMod val="50000"/>
                  </a:schemeClr>
                </a:gs>
                <a:gs pos="58000">
                  <a:schemeClr val="accent1">
                    <a:lumMod val="40000"/>
                    <a:lumOff val="60000"/>
                  </a:schemeClr>
                </a:gs>
                <a:gs pos="100000">
                  <a:schemeClr val="accent1">
                    <a:lumMod val="5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sp>
          <p:nvSpPr>
            <p:cNvPr id="8" name="長方形 7"/>
            <p:cNvSpPr/>
            <p:nvPr/>
          </p:nvSpPr>
          <p:spPr>
            <a:xfrm>
              <a:off x="304721" y="0"/>
              <a:ext cx="11579384" cy="6858000"/>
            </a:xfrm>
            <a:prstGeom prst="rect">
              <a:avLst/>
            </a:prstGeom>
            <a:solidFill>
              <a:schemeClr val="accent1">
                <a:lumMod val="20000"/>
                <a:lumOff val="8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lang="ja-JP" altLang="en-US" noProof="0">
                <a:latin typeface="Meiryo UI" panose="020B0604030504040204" pitchFamily="34" charset="-128"/>
                <a:ea typeface="Meiryo UI" panose="020B0604030504040204" pitchFamily="34" charset="-128"/>
              </a:endParaRPr>
            </a:p>
          </p:txBody>
        </p:sp>
      </p:grpSp>
      <p:sp>
        <p:nvSpPr>
          <p:cNvPr id="2" name="タイトル プレースホルダー 1"/>
          <p:cNvSpPr>
            <a:spLocks noGrp="1"/>
          </p:cNvSpPr>
          <p:nvPr>
            <p:ph type="title"/>
          </p:nvPr>
        </p:nvSpPr>
        <p:spPr>
          <a:xfrm>
            <a:off x="1117309" y="76200"/>
            <a:ext cx="10157354" cy="1397000"/>
          </a:xfrm>
          <a:prstGeom prst="rect">
            <a:avLst/>
          </a:prstGeom>
        </p:spPr>
        <p:txBody>
          <a:bodyPr vert="horz" lIns="121899" tIns="60949" rIns="121899" bIns="60949" rtlCol="0" anchor="b">
            <a:normAutofit/>
          </a:bodyPr>
          <a:lstStyle/>
          <a:p>
            <a:pPr rtl="0"/>
            <a:r>
              <a:rPr lang="ja-JP" altLang="en-US" noProof="0"/>
              <a:t>マスター タイトルの書式設定</a:t>
            </a:r>
          </a:p>
        </p:txBody>
      </p:sp>
      <p:sp>
        <p:nvSpPr>
          <p:cNvPr id="3" name="テキスト プレースホルダー 2"/>
          <p:cNvSpPr>
            <a:spLocks noGrp="1"/>
          </p:cNvSpPr>
          <p:nvPr>
            <p:ph type="body" idx="1"/>
          </p:nvPr>
        </p:nvSpPr>
        <p:spPr>
          <a:xfrm>
            <a:off x="1117309" y="1701800"/>
            <a:ext cx="10157354" cy="4470400"/>
          </a:xfrm>
          <a:prstGeom prst="rect">
            <a:avLst/>
          </a:prstGeom>
        </p:spPr>
        <p:txBody>
          <a:bodyPr vert="horz" lIns="121899" tIns="60949" rIns="121899" bIns="60949" rtlCol="0">
            <a:normAutofit/>
          </a:body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4" name="日付プレースホルダー 3"/>
          <p:cNvSpPr>
            <a:spLocks noGrp="1"/>
          </p:cNvSpPr>
          <p:nvPr>
            <p:ph type="dt" sz="half" idx="2"/>
          </p:nvPr>
        </p:nvSpPr>
        <p:spPr>
          <a:xfrm>
            <a:off x="1117309" y="6400801"/>
            <a:ext cx="2742486" cy="320675"/>
          </a:xfrm>
          <a:prstGeom prst="rect">
            <a:avLst/>
          </a:prstGeom>
        </p:spPr>
        <p:txBody>
          <a:bodyPr vert="horz" lIns="121899" tIns="60949" rIns="121899" bIns="60949" rtlCol="0" anchor="b"/>
          <a:lstStyle>
            <a:lvl1pPr algn="l">
              <a:defRPr sz="1200">
                <a:solidFill>
                  <a:schemeClr val="tx2">
                    <a:lumMod val="50000"/>
                  </a:schemeClr>
                </a:solidFill>
                <a:latin typeface="Meiryo UI" panose="020B0604030504040204" pitchFamily="34" charset="-128"/>
                <a:ea typeface="Meiryo UI" panose="020B0604030504040204" pitchFamily="34" charset="-128"/>
              </a:defRPr>
            </a:lvl1pPr>
          </a:lstStyle>
          <a:p>
            <a:fld id="{6F703D10-15AD-44AF-B904-94BF26ABC8B6}" type="datetime1">
              <a:rPr lang="en-US" altLang="ja-JP" noProof="0" smtClean="0"/>
              <a:t>8/14/2024</a:t>
            </a:fld>
            <a:endParaRPr lang="ja-JP" altLang="en-US" noProof="0"/>
          </a:p>
        </p:txBody>
      </p:sp>
      <p:sp>
        <p:nvSpPr>
          <p:cNvPr id="5" name="フッター プレースホルダー 4"/>
          <p:cNvSpPr>
            <a:spLocks noGrp="1"/>
          </p:cNvSpPr>
          <p:nvPr>
            <p:ph type="ftr" sz="quarter" idx="3"/>
          </p:nvPr>
        </p:nvSpPr>
        <p:spPr>
          <a:xfrm>
            <a:off x="3907842" y="6400801"/>
            <a:ext cx="6216301" cy="320675"/>
          </a:xfrm>
          <a:prstGeom prst="rect">
            <a:avLst/>
          </a:prstGeom>
        </p:spPr>
        <p:txBody>
          <a:bodyPr vert="horz" lIns="121899" tIns="60949" rIns="121899" bIns="60949" rtlCol="0" anchor="b"/>
          <a:lstStyle>
            <a:lvl1pPr algn="ctr">
              <a:defRPr sz="1200">
                <a:solidFill>
                  <a:schemeClr val="tx2">
                    <a:lumMod val="50000"/>
                  </a:schemeClr>
                </a:solidFill>
                <a:latin typeface="Meiryo UI" panose="020B0604030504040204" pitchFamily="34" charset="-128"/>
                <a:ea typeface="Meiryo UI" panose="020B0604030504040204" pitchFamily="34" charset="-128"/>
              </a:defRPr>
            </a:lvl1pPr>
          </a:lstStyle>
          <a:p>
            <a:r>
              <a:rPr lang="ja-JP" altLang="en-US" noProof="0"/>
              <a:t>フッターを追加</a:t>
            </a:r>
          </a:p>
        </p:txBody>
      </p:sp>
      <p:sp>
        <p:nvSpPr>
          <p:cNvPr id="6" name="スライド番号プレースホルダー 5"/>
          <p:cNvSpPr>
            <a:spLocks noGrp="1"/>
          </p:cNvSpPr>
          <p:nvPr>
            <p:ph type="sldNum" sz="quarter" idx="4"/>
          </p:nvPr>
        </p:nvSpPr>
        <p:spPr>
          <a:xfrm>
            <a:off x="10167146" y="6400801"/>
            <a:ext cx="1107518" cy="320675"/>
          </a:xfrm>
          <a:prstGeom prst="rect">
            <a:avLst/>
          </a:prstGeom>
        </p:spPr>
        <p:txBody>
          <a:bodyPr vert="horz" lIns="121899" tIns="60949" rIns="121899" bIns="60949" rtlCol="0" anchor="b"/>
          <a:lstStyle>
            <a:lvl1pPr algn="r">
              <a:defRPr sz="1200">
                <a:solidFill>
                  <a:schemeClr val="tx2">
                    <a:lumMod val="50000"/>
                  </a:schemeClr>
                </a:solidFill>
                <a:latin typeface="Meiryo UI" panose="020B0604030504040204" pitchFamily="34" charset="-128"/>
                <a:ea typeface="Meiryo UI" panose="020B0604030504040204" pitchFamily="34" charset="-128"/>
              </a:defRPr>
            </a:lvl1pPr>
          </a:lstStyle>
          <a:p>
            <a:fld id="{EB37DED6-D4C7-42EE-AB49-D2E39E64FDE4}" type="slidenum">
              <a:rPr lang="en-US" altLang="ja-JP" noProof="0" smtClean="0"/>
              <a:pPr/>
              <a:t>‹#›</a:t>
            </a:fld>
            <a:endParaRPr lang="ja-JP" altLang="en-US" noProof="0"/>
          </a:p>
        </p:txBody>
      </p:sp>
    </p:spTree>
    <p:extLst>
      <p:ext uri="{BB962C8B-B14F-4D97-AF65-F5344CB8AC3E}">
        <p14:creationId xmlns:p14="http://schemas.microsoft.com/office/powerpoint/2010/main" val="414278595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lnSpc>
          <a:spcPct val="85000"/>
        </a:lnSpc>
        <a:spcBef>
          <a:spcPct val="0"/>
        </a:spcBef>
        <a:buNone/>
        <a:tabLst/>
        <a:defRPr kumimoji="1" sz="4400" b="0" kern="1200" cap="none" baseline="0">
          <a:solidFill>
            <a:schemeClr val="accent2">
              <a:lumMod val="50000"/>
            </a:schemeClr>
          </a:solidFill>
          <a:effectLst/>
          <a:latin typeface="Meiryo UI" panose="020B0604030504040204" pitchFamily="34" charset="-128"/>
          <a:ea typeface="Meiryo UI" panose="020B0604030504040204" pitchFamily="34" charset="-128"/>
          <a:cs typeface="+mj-cs"/>
        </a:defRPr>
      </a:lvl1pPr>
    </p:titleStyle>
    <p:bodyStyle>
      <a:lvl1pPr marL="304747" indent="-304747" algn="l" defTabSz="1218987" rtl="0" eaLnBrk="1" latinLnBrk="0" hangingPunct="1">
        <a:lnSpc>
          <a:spcPct val="95000"/>
        </a:lnSpc>
        <a:spcBef>
          <a:spcPts val="1866"/>
        </a:spcBef>
        <a:buClr>
          <a:schemeClr val="accent6">
            <a:lumMod val="50000"/>
          </a:schemeClr>
        </a:buClr>
        <a:buSzPct val="100000"/>
        <a:buFont typeface="Arial" pitchFamily="34" charset="0"/>
        <a:buChar char="•"/>
        <a:defRPr kumimoji="1" sz="2400" kern="1200">
          <a:solidFill>
            <a:schemeClr val="tx1"/>
          </a:solidFill>
          <a:latin typeface="Meiryo UI" panose="020B0604030504040204" pitchFamily="34" charset="-128"/>
          <a:ea typeface="Meiryo UI" panose="020B0604030504040204" pitchFamily="34" charset="-128"/>
          <a:cs typeface="+mn-cs"/>
        </a:defRPr>
      </a:lvl1pPr>
      <a:lvl2pPr marL="731392"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2000" kern="1200">
          <a:solidFill>
            <a:schemeClr val="tx1"/>
          </a:solidFill>
          <a:latin typeface="Meiryo UI" panose="020B0604030504040204" pitchFamily="34" charset="-128"/>
          <a:ea typeface="Meiryo UI" panose="020B0604030504040204" pitchFamily="34" charset="-128"/>
          <a:cs typeface="+mn-cs"/>
        </a:defRPr>
      </a:lvl2pPr>
      <a:lvl3pPr marL="1158037"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3pPr>
      <a:lvl4pPr marL="1584683"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4pPr>
      <a:lvl5pPr marL="2011328" indent="-304747" algn="l" defTabSz="1218987" rtl="0" eaLnBrk="1" latinLnBrk="0" hangingPunct="1">
        <a:lnSpc>
          <a:spcPct val="95000"/>
        </a:lnSpc>
        <a:spcBef>
          <a:spcPts val="1066"/>
        </a:spcBef>
        <a:buClr>
          <a:schemeClr val="accent6">
            <a:lumMod val="50000"/>
          </a:schemeClr>
        </a:buClr>
        <a:buSzPct val="100000"/>
        <a:buFont typeface="Century Gothic" pitchFamily="34" charset="0"/>
        <a:buChar char="–"/>
        <a:defRPr kumimoji="1" sz="1800" kern="1200">
          <a:solidFill>
            <a:schemeClr val="tx1"/>
          </a:solidFill>
          <a:latin typeface="Meiryo UI" panose="020B0604030504040204" pitchFamily="34" charset="-128"/>
          <a:ea typeface="Meiryo UI" panose="020B0604030504040204" pitchFamily="34" charset="-128"/>
          <a:cs typeface="+mn-cs"/>
        </a:defRPr>
      </a:lvl5pPr>
      <a:lvl6pPr marL="2437973"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6pPr>
      <a:lvl7pPr marL="2864619"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7pPr>
      <a:lvl8pPr marL="3291264" indent="-304747" algn="l" defTabSz="1218987" rtl="0" eaLnBrk="1" latinLnBrk="0" hangingPunct="1">
        <a:lnSpc>
          <a:spcPct val="95000"/>
        </a:lnSpc>
        <a:spcBef>
          <a:spcPts val="1066"/>
        </a:spcBef>
        <a:buClr>
          <a:schemeClr val="accent6">
            <a:lumMod val="50000"/>
          </a:schemeClr>
        </a:buClr>
        <a:buSzPct val="90000"/>
        <a:buFont typeface="Century Gothic" pitchFamily="34" charset="0"/>
        <a:buChar char="–"/>
        <a:defRPr kumimoji="1" sz="1800" kern="1200">
          <a:solidFill>
            <a:schemeClr val="tx2">
              <a:lumMod val="50000"/>
            </a:schemeClr>
          </a:solidFill>
          <a:latin typeface="+mn-lt"/>
          <a:ea typeface="+mn-ea"/>
          <a:cs typeface="+mn-cs"/>
        </a:defRPr>
      </a:lvl8pPr>
      <a:lvl9pPr marL="3474112" indent="0" algn="l" defTabSz="1218987" rtl="0" eaLnBrk="1" latinLnBrk="0" hangingPunct="1">
        <a:lnSpc>
          <a:spcPct val="95000"/>
        </a:lnSpc>
        <a:spcBef>
          <a:spcPts val="1066"/>
        </a:spcBef>
        <a:buClr>
          <a:schemeClr val="accent6">
            <a:lumMod val="50000"/>
          </a:schemeClr>
        </a:buClr>
        <a:buSzPct val="90000"/>
        <a:buFont typeface="Century Gothic" pitchFamily="34" charset="0"/>
        <a:buNone/>
        <a:defRPr kumimoji="1" sz="1800" kern="1200">
          <a:solidFill>
            <a:schemeClr val="tx2">
              <a:lumMod val="50000"/>
            </a:schemeClr>
          </a:solidFill>
          <a:latin typeface="+mn-lt"/>
          <a:ea typeface="+mn-ea"/>
          <a:cs typeface="+mn-cs"/>
        </a:defRPr>
      </a:lvl9pPr>
    </p:bodyStyle>
    <p:otherStyle>
      <a:defPPr>
        <a:defRPr/>
      </a:defPPr>
      <a:lvl1pPr marL="0" algn="l" defTabSz="1218987" rtl="0" eaLnBrk="1" latinLnBrk="0" hangingPunct="1">
        <a:defRPr kumimoji="1" sz="2400" kern="1200">
          <a:solidFill>
            <a:schemeClr val="tx1"/>
          </a:solidFill>
          <a:latin typeface="+mn-lt"/>
          <a:ea typeface="+mn-ea"/>
          <a:cs typeface="+mn-cs"/>
        </a:defRPr>
      </a:lvl1pPr>
      <a:lvl2pPr marL="609493" algn="l" defTabSz="1218987" rtl="0" eaLnBrk="1" latinLnBrk="0" hangingPunct="1">
        <a:defRPr kumimoji="1" sz="2400" kern="1200">
          <a:solidFill>
            <a:schemeClr val="tx1"/>
          </a:solidFill>
          <a:latin typeface="+mn-lt"/>
          <a:ea typeface="+mn-ea"/>
          <a:cs typeface="+mn-cs"/>
        </a:defRPr>
      </a:lvl2pPr>
      <a:lvl3pPr marL="1218987" algn="l" defTabSz="1218987" rtl="0" eaLnBrk="1" latinLnBrk="0" hangingPunct="1">
        <a:defRPr kumimoji="1" sz="2400" kern="1200">
          <a:solidFill>
            <a:schemeClr val="tx1"/>
          </a:solidFill>
          <a:latin typeface="+mn-lt"/>
          <a:ea typeface="+mn-ea"/>
          <a:cs typeface="+mn-cs"/>
        </a:defRPr>
      </a:lvl3pPr>
      <a:lvl4pPr marL="1828480" algn="l" defTabSz="1218987" rtl="0" eaLnBrk="1" latinLnBrk="0" hangingPunct="1">
        <a:defRPr kumimoji="1" sz="2400" kern="1200">
          <a:solidFill>
            <a:schemeClr val="tx1"/>
          </a:solidFill>
          <a:latin typeface="+mn-lt"/>
          <a:ea typeface="+mn-ea"/>
          <a:cs typeface="+mn-cs"/>
        </a:defRPr>
      </a:lvl4pPr>
      <a:lvl5pPr marL="2437973" algn="l" defTabSz="1218987" rtl="0" eaLnBrk="1" latinLnBrk="0" hangingPunct="1">
        <a:defRPr kumimoji="1" sz="2400" kern="1200">
          <a:solidFill>
            <a:schemeClr val="tx1"/>
          </a:solidFill>
          <a:latin typeface="+mn-lt"/>
          <a:ea typeface="+mn-ea"/>
          <a:cs typeface="+mn-cs"/>
        </a:defRPr>
      </a:lvl5pPr>
      <a:lvl6pPr marL="3047467" algn="l" defTabSz="1218987" rtl="0" eaLnBrk="1" latinLnBrk="0" hangingPunct="1">
        <a:defRPr kumimoji="1" sz="2400" kern="1200">
          <a:solidFill>
            <a:schemeClr val="tx1"/>
          </a:solidFill>
          <a:latin typeface="+mn-lt"/>
          <a:ea typeface="+mn-ea"/>
          <a:cs typeface="+mn-cs"/>
        </a:defRPr>
      </a:lvl6pPr>
      <a:lvl7pPr marL="3656960" algn="l" defTabSz="1218987" rtl="0" eaLnBrk="1" latinLnBrk="0" hangingPunct="1">
        <a:defRPr kumimoji="1" sz="2400" kern="1200">
          <a:solidFill>
            <a:schemeClr val="tx1"/>
          </a:solidFill>
          <a:latin typeface="+mn-lt"/>
          <a:ea typeface="+mn-ea"/>
          <a:cs typeface="+mn-cs"/>
        </a:defRPr>
      </a:lvl7pPr>
      <a:lvl8pPr marL="4266453" algn="l" defTabSz="1218987" rtl="0" eaLnBrk="1" latinLnBrk="0" hangingPunct="1">
        <a:defRPr kumimoji="1" sz="2400" kern="1200">
          <a:solidFill>
            <a:schemeClr val="tx1"/>
          </a:solidFill>
          <a:latin typeface="+mn-lt"/>
          <a:ea typeface="+mn-ea"/>
          <a:cs typeface="+mn-cs"/>
        </a:defRPr>
      </a:lvl8pPr>
      <a:lvl9pPr marL="4875947" algn="l" defTabSz="1218987"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1784" y="496310"/>
            <a:ext cx="11305255" cy="1397000"/>
          </a:xfrm>
        </p:spPr>
        <p:txBody>
          <a:bodyPr rtlCol="0" anchor="b">
            <a:normAutofit/>
          </a:bodyPr>
          <a:lstStyle/>
          <a:p>
            <a:pPr rtl="0"/>
            <a:r>
              <a:rPr lang="ja-JP" altLang="en-US" dirty="0"/>
              <a:t>ユニット</a:t>
            </a:r>
            <a:r>
              <a:rPr lang="en-US" altLang="ja-JP" dirty="0"/>
              <a:t>2</a:t>
            </a:r>
            <a:r>
              <a:rPr lang="ja-JP" altLang="en-US" dirty="0"/>
              <a:t>　セクション</a:t>
            </a:r>
            <a:r>
              <a:rPr lang="en-US" altLang="ja-JP" dirty="0"/>
              <a:t>3</a:t>
            </a:r>
            <a:r>
              <a:rPr lang="ja-JP" altLang="en-US" dirty="0"/>
              <a:t>　コンピュータ構成要素</a:t>
            </a:r>
            <a:endParaRPr lang="en-US" altLang="ja-JP" dirty="0"/>
          </a:p>
        </p:txBody>
      </p:sp>
      <p:sp>
        <p:nvSpPr>
          <p:cNvPr id="3" name="サブタイトル 2"/>
          <p:cNvSpPr>
            <a:spLocks noGrp="1"/>
          </p:cNvSpPr>
          <p:nvPr>
            <p:ph idx="1"/>
          </p:nvPr>
        </p:nvSpPr>
        <p:spPr>
          <a:xfrm>
            <a:off x="765820" y="1903268"/>
            <a:ext cx="10729192" cy="4470400"/>
          </a:xfrm>
        </p:spPr>
        <p:txBody>
          <a:bodyPr rtlCol="0">
            <a:normAutofit/>
          </a:bodyPr>
          <a:lstStyle/>
          <a:p>
            <a:pPr marL="0" indent="0" rtl="0">
              <a:buNone/>
            </a:pPr>
            <a:r>
              <a:rPr lang="ja-JP" altLang="en-US" sz="4000" dirty="0"/>
              <a:t>セッション</a:t>
            </a:r>
            <a:r>
              <a:rPr lang="en-US" altLang="ja-JP" sz="4000" dirty="0"/>
              <a:t>3</a:t>
            </a:r>
            <a:r>
              <a:rPr lang="ja-JP" altLang="en-US" sz="4000" dirty="0"/>
              <a:t>－</a:t>
            </a:r>
            <a:r>
              <a:rPr lang="en-US" altLang="ja-JP" sz="4000" dirty="0"/>
              <a:t>1</a:t>
            </a:r>
            <a:r>
              <a:rPr lang="ja-JP" altLang="en-US" sz="4000" dirty="0"/>
              <a:t>　情報表現</a:t>
            </a:r>
          </a:p>
        </p:txBody>
      </p:sp>
      <p:sp>
        <p:nvSpPr>
          <p:cNvPr id="4" name="テキスト ボックス 3">
            <a:extLst>
              <a:ext uri="{FF2B5EF4-FFF2-40B4-BE49-F238E27FC236}">
                <a16:creationId xmlns:a16="http://schemas.microsoft.com/office/drawing/2014/main" id="{38AF9FF9-A12E-2A41-F406-F587088F2DCF}"/>
              </a:ext>
            </a:extLst>
          </p:cNvPr>
          <p:cNvSpPr txBox="1"/>
          <p:nvPr/>
        </p:nvSpPr>
        <p:spPr>
          <a:xfrm>
            <a:off x="10630916" y="109348"/>
            <a:ext cx="1296144" cy="443198"/>
          </a:xfrm>
          <a:prstGeom prst="rect">
            <a:avLst/>
          </a:prstGeom>
          <a:noFill/>
        </p:spPr>
        <p:txBody>
          <a:bodyPr wrap="square" rtlCol="0">
            <a:spAutoFit/>
          </a:bodyPr>
          <a:lstStyle/>
          <a:p>
            <a:pPr>
              <a:lnSpc>
                <a:spcPct val="95000"/>
              </a:lnSpc>
            </a:pPr>
            <a:r>
              <a:rPr kumimoji="1" lang="en-US" altLang="ja-JP" dirty="0"/>
              <a:t>Ver.1.0</a:t>
            </a:r>
            <a:endParaRPr kumimoji="1" lang="ja-JP" altLang="en-US" dirty="0"/>
          </a:p>
        </p:txBody>
      </p:sp>
    </p:spTree>
    <p:custDataLst>
      <p:tags r:id="rId1"/>
    </p:custDataLst>
    <p:extLst>
      <p:ext uri="{BB962C8B-B14F-4D97-AF65-F5344CB8AC3E}">
        <p14:creationId xmlns:p14="http://schemas.microsoft.com/office/powerpoint/2010/main" val="173668550"/>
      </p:ext>
    </p:extLst>
  </p:cSld>
  <p:clrMapOvr>
    <a:masterClrMapping/>
  </p:clrMapOvr>
  <mc:AlternateContent xmlns:mc="http://schemas.openxmlformats.org/markup-compatibility/2006" xmlns:p14="http://schemas.microsoft.com/office/powerpoint/2010/main">
    <mc:Choice Requires="p14">
      <p:transition spd="med" p14:dur="700" advTm="41160">
        <p:fade/>
      </p:transition>
    </mc:Choice>
    <mc:Fallback xmlns="">
      <p:transition spd="med" advTm="4116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情報表現</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情報表現と情報量</a:t>
            </a:r>
            <a:r>
              <a:rPr kumimoji="1" lang="ja-JP" altLang="en-US" sz="2100" dirty="0"/>
              <a:t>　</a:t>
            </a:r>
            <a:endParaRPr kumimoji="1" lang="en-US" altLang="ja-JP" sz="2100" dirty="0"/>
          </a:p>
          <a:p>
            <a:pPr marL="0" indent="0">
              <a:buNone/>
            </a:pPr>
            <a:r>
              <a:rPr lang="ja-JP" altLang="en-US" sz="2100" dirty="0"/>
              <a:t>　</a:t>
            </a:r>
            <a:r>
              <a:rPr lang="ja-JP" altLang="en-US" sz="2600" dirty="0"/>
              <a:t>　</a:t>
            </a:r>
            <a:endParaRPr kumimoji="1" lang="en-US" altLang="ja-JP" sz="2200" b="1" dirty="0">
              <a:solidFill>
                <a:srgbClr val="FF0000"/>
              </a:solidFill>
            </a:endParaRPr>
          </a:p>
        </p:txBody>
      </p:sp>
      <mc:AlternateContent xmlns:mc="http://schemas.openxmlformats.org/markup-compatibility/2006" xmlns:a14="http://schemas.microsoft.com/office/drawing/2010/main">
        <mc:Choice Requires="a14">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3847207"/>
              </a:xfrm>
              <a:prstGeom prst="rect">
                <a:avLst/>
              </a:prstGeom>
              <a:noFill/>
            </p:spPr>
            <p:txBody>
              <a:bodyPr wrap="square" rtlCol="0">
                <a:spAutoFit/>
              </a:bodyPr>
              <a:lstStyle/>
              <a:p>
                <a:r>
                  <a:rPr kumimoji="1" lang="ja-JP" altLang="en-US" sz="2000" dirty="0"/>
                  <a:t>・２進数１ケタであらわすことができる表現の数　　　　「</a:t>
                </a:r>
                <a:r>
                  <a:rPr kumimoji="1" lang="en-US" altLang="ja-JP" sz="2000" dirty="0"/>
                  <a:t>0</a:t>
                </a:r>
                <a:r>
                  <a:rPr kumimoji="1" lang="ja-JP" altLang="en-US" sz="2000" dirty="0"/>
                  <a:t>」と「</a:t>
                </a:r>
                <a:r>
                  <a:rPr kumimoji="1" lang="en-US" altLang="ja-JP" sz="2000" dirty="0"/>
                  <a:t>1</a:t>
                </a:r>
                <a:r>
                  <a:rPr kumimoji="1" lang="ja-JP" altLang="en-US" sz="2000" dirty="0"/>
                  <a:t>」の２つ　　</a:t>
                </a:r>
                <a:endParaRPr kumimoji="1" lang="en-US" altLang="ja-JP" sz="2000" dirty="0"/>
              </a:p>
              <a:p>
                <a:r>
                  <a:rPr kumimoji="1" lang="ja-JP" altLang="en-US" sz="2000" baseline="-25000" dirty="0"/>
                  <a:t>　</a:t>
                </a:r>
                <a:r>
                  <a:rPr kumimoji="1" lang="ja-JP" altLang="en-US" sz="2000" dirty="0"/>
                  <a:t>情報量は、</a:t>
                </a:r>
                <a:r>
                  <a:rPr kumimoji="1" lang="en-US" altLang="ja-JP" sz="2000" dirty="0">
                    <a:solidFill>
                      <a:srgbClr val="FF0000"/>
                    </a:solidFill>
                  </a:rPr>
                  <a:t>1</a:t>
                </a:r>
                <a:r>
                  <a:rPr kumimoji="1" lang="ja-JP" altLang="en-US" sz="2000" dirty="0">
                    <a:solidFill>
                      <a:srgbClr val="FF0000"/>
                    </a:solidFill>
                  </a:rPr>
                  <a:t>ビット（</a:t>
                </a:r>
                <a:r>
                  <a:rPr kumimoji="1" lang="en-US" altLang="ja-JP" sz="2000" dirty="0">
                    <a:solidFill>
                      <a:srgbClr val="FF0000"/>
                    </a:solidFill>
                  </a:rPr>
                  <a:t>The information content is 1 bit.</a:t>
                </a:r>
                <a:r>
                  <a:rPr kumimoji="1" lang="ja-JP" altLang="en-US" sz="2000" dirty="0">
                    <a:solidFill>
                      <a:srgbClr val="FF0000"/>
                    </a:solidFill>
                  </a:rPr>
                  <a:t>）</a:t>
                </a:r>
                <a14:m>
                  <m:oMath xmlns:m="http://schemas.openxmlformats.org/officeDocument/2006/math">
                    <m:sSup>
                      <m:sSupPr>
                        <m:ctrlPr>
                          <a:rPr kumimoji="1" lang="en-US" altLang="ja-JP" sz="200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2</m:t>
                        </m:r>
                      </m:e>
                      <m:sup>
                        <m:r>
                          <a:rPr kumimoji="1" lang="en-US" altLang="ja-JP" sz="2000" b="0" i="1" smtClean="0">
                            <a:solidFill>
                              <a:srgbClr val="FF0000"/>
                            </a:solidFill>
                            <a:latin typeface="Cambria Math" panose="02040503050406030204" pitchFamily="18" charset="0"/>
                          </a:rPr>
                          <m:t>1</m:t>
                        </m:r>
                      </m:sup>
                    </m:sSup>
                    <m:r>
                      <a:rPr kumimoji="1" lang="en-US" altLang="ja-JP" sz="2000" b="0" i="1" smtClean="0">
                        <a:solidFill>
                          <a:srgbClr val="FF0000"/>
                        </a:solidFill>
                        <a:latin typeface="Cambria Math" panose="02040503050406030204" pitchFamily="18" charset="0"/>
                      </a:rPr>
                      <m:t>=2</m:t>
                    </m:r>
                  </m:oMath>
                </a14:m>
                <a:endParaRPr kumimoji="1" lang="en-US" altLang="ja-JP" sz="2000" b="0" dirty="0">
                  <a:solidFill>
                    <a:srgbClr val="FF0000"/>
                  </a:solidFill>
                </a:endParaRPr>
              </a:p>
              <a:p>
                <a:r>
                  <a:rPr kumimoji="1" lang="ja-JP" altLang="en-US" sz="2000" dirty="0">
                    <a:solidFill>
                      <a:srgbClr val="FF0000"/>
                    </a:solidFill>
                  </a:rPr>
                  <a:t>　</a:t>
                </a:r>
                <a:r>
                  <a:rPr kumimoji="1" lang="ja-JP" altLang="en-US" sz="2000" dirty="0"/>
                  <a:t>２進数の基本単位は、ビット（</a:t>
                </a:r>
                <a:r>
                  <a:rPr kumimoji="1" lang="en-US" altLang="ja-JP" sz="2000" dirty="0"/>
                  <a:t>bit</a:t>
                </a:r>
                <a:r>
                  <a:rPr kumimoji="1" lang="ja-JP" altLang="en-US" sz="2000" dirty="0"/>
                  <a:t>）であらわす</a:t>
                </a:r>
                <a:endParaRPr kumimoji="1" lang="en-US" altLang="ja-JP" sz="2000" dirty="0"/>
              </a:p>
              <a:p>
                <a:r>
                  <a:rPr kumimoji="1" lang="ja-JP" altLang="en-US" sz="2000" dirty="0"/>
                  <a:t>　</a:t>
                </a:r>
                <a:endParaRPr kumimoji="1" lang="en-US" altLang="ja-JP" sz="2000" dirty="0"/>
              </a:p>
              <a:p>
                <a:r>
                  <a:rPr kumimoji="1" lang="ja-JP" altLang="en-US" sz="2000" dirty="0"/>
                  <a:t>・２進数２ケタであらわすことができる表現の数　　　　「</a:t>
                </a:r>
                <a:r>
                  <a:rPr kumimoji="1" lang="en-US" altLang="ja-JP" sz="2000" dirty="0"/>
                  <a:t>00</a:t>
                </a:r>
                <a:r>
                  <a:rPr kumimoji="1" lang="ja-JP" altLang="en-US" sz="2000" dirty="0"/>
                  <a:t>」、「</a:t>
                </a:r>
                <a:r>
                  <a:rPr kumimoji="1" lang="en-US" altLang="ja-JP" sz="2000" dirty="0"/>
                  <a:t>01</a:t>
                </a:r>
                <a:r>
                  <a:rPr kumimoji="1" lang="ja-JP" altLang="en-US" sz="2000" dirty="0"/>
                  <a:t>」、 「</a:t>
                </a:r>
                <a:r>
                  <a:rPr kumimoji="1" lang="en-US" altLang="ja-JP" sz="2000" dirty="0"/>
                  <a:t>10</a:t>
                </a:r>
                <a:r>
                  <a:rPr kumimoji="1" lang="ja-JP" altLang="en-US" sz="2000" dirty="0"/>
                  <a:t>」、「</a:t>
                </a:r>
                <a:r>
                  <a:rPr kumimoji="1" lang="en-US" altLang="ja-JP" sz="2000" dirty="0"/>
                  <a:t>11</a:t>
                </a:r>
                <a:r>
                  <a:rPr kumimoji="1" lang="ja-JP" altLang="en-US" sz="2000" dirty="0"/>
                  <a:t>」の４つ　</a:t>
                </a:r>
                <a:endParaRPr kumimoji="1" lang="en-US" altLang="ja-JP" sz="2000" dirty="0"/>
              </a:p>
              <a:p>
                <a:r>
                  <a:rPr kumimoji="1" lang="ja-JP" altLang="en-US" sz="2000" dirty="0"/>
                  <a:t>　情報量は、</a:t>
                </a:r>
                <a:r>
                  <a:rPr kumimoji="1" lang="ja-JP" altLang="en-US" sz="2000" dirty="0">
                    <a:solidFill>
                      <a:srgbClr val="FF0000"/>
                    </a:solidFill>
                  </a:rPr>
                  <a:t>２ビット</a:t>
                </a:r>
                <a:r>
                  <a:rPr kumimoji="1" lang="ja-JP" altLang="en-US" sz="2000" dirty="0"/>
                  <a:t>　</a:t>
                </a:r>
                <a:r>
                  <a:rPr kumimoji="1" lang="en-US" altLang="ja-JP" sz="2000" dirty="0">
                    <a:solidFill>
                      <a:srgbClr val="FF0000"/>
                    </a:solidFill>
                  </a:rPr>
                  <a:t> </a:t>
                </a:r>
                <a14:m>
                  <m:oMath xmlns:m="http://schemas.openxmlformats.org/officeDocument/2006/math">
                    <m:sSup>
                      <m:sSupPr>
                        <m:ctrlPr>
                          <a:rPr kumimoji="1" lang="en-US" altLang="ja-JP" sz="200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2</m:t>
                        </m:r>
                      </m:e>
                      <m:sup>
                        <m:r>
                          <a:rPr kumimoji="1" lang="en-US" altLang="ja-JP" sz="2000" b="0" i="1" smtClean="0">
                            <a:solidFill>
                              <a:srgbClr val="FF0000"/>
                            </a:solidFill>
                            <a:latin typeface="Cambria Math" panose="02040503050406030204" pitchFamily="18" charset="0"/>
                          </a:rPr>
                          <m:t>2</m:t>
                        </m:r>
                      </m:sup>
                    </m:sSup>
                    <m:r>
                      <a:rPr kumimoji="1" lang="en-US" altLang="ja-JP" sz="2000" b="0" i="1" smtClean="0">
                        <a:solidFill>
                          <a:srgbClr val="FF0000"/>
                        </a:solidFill>
                        <a:latin typeface="Cambria Math" panose="02040503050406030204" pitchFamily="18" charset="0"/>
                      </a:rPr>
                      <m:t>=4</m:t>
                    </m:r>
                  </m:oMath>
                </a14:m>
                <a:endParaRPr kumimoji="1" lang="en-US" altLang="ja-JP" sz="2000" dirty="0"/>
              </a:p>
              <a:p>
                <a:endParaRPr kumimoji="1" lang="en-US" altLang="ja-JP" sz="2000" dirty="0"/>
              </a:p>
              <a:p>
                <a:r>
                  <a:rPr kumimoji="1" lang="ja-JP" altLang="en-US" sz="2000" dirty="0"/>
                  <a:t>・２進数３ケタであらわすことができる表現の数　　　　「</a:t>
                </a:r>
                <a:r>
                  <a:rPr kumimoji="1" lang="en-US" altLang="ja-JP" sz="2000" dirty="0"/>
                  <a:t>000</a:t>
                </a:r>
                <a:r>
                  <a:rPr kumimoji="1" lang="ja-JP" altLang="en-US" sz="2000" dirty="0"/>
                  <a:t>」、「</a:t>
                </a:r>
                <a:r>
                  <a:rPr kumimoji="1" lang="en-US" altLang="ja-JP" sz="2000" dirty="0"/>
                  <a:t>001</a:t>
                </a:r>
                <a:r>
                  <a:rPr kumimoji="1" lang="ja-JP" altLang="en-US" sz="2000" dirty="0"/>
                  <a:t>」、 「</a:t>
                </a:r>
                <a:r>
                  <a:rPr kumimoji="1" lang="en-US" altLang="ja-JP" sz="2000" dirty="0"/>
                  <a:t>010</a:t>
                </a:r>
                <a:r>
                  <a:rPr kumimoji="1" lang="ja-JP" altLang="en-US" sz="2000" dirty="0"/>
                  <a:t>」、「</a:t>
                </a:r>
                <a:r>
                  <a:rPr kumimoji="1" lang="en-US" altLang="ja-JP" sz="2000" dirty="0"/>
                  <a:t>011</a:t>
                </a:r>
                <a:r>
                  <a:rPr kumimoji="1" lang="ja-JP" altLang="en-US" sz="2000" dirty="0"/>
                  <a:t>」、　　</a:t>
                </a:r>
                <a:endParaRPr kumimoji="1" lang="en-US" altLang="ja-JP" sz="2000" dirty="0"/>
              </a:p>
              <a:p>
                <a:r>
                  <a:rPr kumimoji="1" lang="ja-JP" altLang="en-US" sz="2000" dirty="0"/>
                  <a:t>　　　　　　　　　　　　　　　　　　　　　　　　「</a:t>
                </a:r>
                <a:r>
                  <a:rPr kumimoji="1" lang="en-US" altLang="ja-JP" sz="2000" dirty="0"/>
                  <a:t>100</a:t>
                </a:r>
                <a:r>
                  <a:rPr kumimoji="1" lang="ja-JP" altLang="en-US" sz="2000" dirty="0"/>
                  <a:t>」、「</a:t>
                </a:r>
                <a:r>
                  <a:rPr kumimoji="1" lang="en-US" altLang="ja-JP" sz="2000" dirty="0"/>
                  <a:t>101</a:t>
                </a:r>
                <a:r>
                  <a:rPr kumimoji="1" lang="ja-JP" altLang="en-US" sz="2000" dirty="0"/>
                  <a:t>」、「</a:t>
                </a:r>
                <a:r>
                  <a:rPr kumimoji="1" lang="en-US" altLang="ja-JP" sz="2000" dirty="0"/>
                  <a:t>110</a:t>
                </a:r>
                <a:r>
                  <a:rPr kumimoji="1" lang="ja-JP" altLang="en-US" sz="2000" dirty="0"/>
                  <a:t>」、「</a:t>
                </a:r>
                <a:r>
                  <a:rPr kumimoji="1" lang="en-US" altLang="ja-JP" sz="2000" dirty="0"/>
                  <a:t>111</a:t>
                </a:r>
                <a:r>
                  <a:rPr kumimoji="1" lang="ja-JP" altLang="en-US" sz="2000" dirty="0"/>
                  <a:t>」の８つ</a:t>
                </a:r>
                <a:endParaRPr kumimoji="1" lang="en-US" altLang="ja-JP" sz="2000" dirty="0"/>
              </a:p>
              <a:p>
                <a:r>
                  <a:rPr kumimoji="1" lang="ja-JP" altLang="en-US" sz="2000" dirty="0"/>
                  <a:t>　情報量は、</a:t>
                </a:r>
                <a:r>
                  <a:rPr kumimoji="1" lang="ja-JP" altLang="en-US" sz="2000" dirty="0">
                    <a:solidFill>
                      <a:srgbClr val="FF0000"/>
                    </a:solidFill>
                  </a:rPr>
                  <a:t>８ビット</a:t>
                </a:r>
                <a:r>
                  <a:rPr kumimoji="1" lang="ja-JP" altLang="en-US" sz="2000" dirty="0"/>
                  <a:t>　</a:t>
                </a:r>
                <a:r>
                  <a:rPr kumimoji="1" lang="en-US" altLang="ja-JP" sz="2000" dirty="0">
                    <a:solidFill>
                      <a:srgbClr val="FF0000"/>
                    </a:solidFill>
                  </a:rPr>
                  <a:t> </a:t>
                </a:r>
                <a14:m>
                  <m:oMath xmlns:m="http://schemas.openxmlformats.org/officeDocument/2006/math">
                    <m:sSup>
                      <m:sSupPr>
                        <m:ctrlPr>
                          <a:rPr kumimoji="1" lang="en-US" altLang="ja-JP" sz="2000" i="1" smtClean="0">
                            <a:solidFill>
                              <a:srgbClr val="FF0000"/>
                            </a:solidFill>
                            <a:latin typeface="Cambria Math" panose="02040503050406030204" pitchFamily="18" charset="0"/>
                          </a:rPr>
                        </m:ctrlPr>
                      </m:sSupPr>
                      <m:e>
                        <m:r>
                          <a:rPr kumimoji="1" lang="en-US" altLang="ja-JP" sz="2000" b="0" i="1" smtClean="0">
                            <a:solidFill>
                              <a:srgbClr val="FF0000"/>
                            </a:solidFill>
                            <a:latin typeface="Cambria Math" panose="02040503050406030204" pitchFamily="18" charset="0"/>
                          </a:rPr>
                          <m:t>2</m:t>
                        </m:r>
                      </m:e>
                      <m:sup>
                        <m:r>
                          <a:rPr kumimoji="1" lang="en-US" altLang="ja-JP" sz="2000" b="0" i="1" smtClean="0">
                            <a:solidFill>
                              <a:srgbClr val="FF0000"/>
                            </a:solidFill>
                            <a:latin typeface="Cambria Math" panose="02040503050406030204" pitchFamily="18" charset="0"/>
                          </a:rPr>
                          <m:t>3</m:t>
                        </m:r>
                      </m:sup>
                    </m:sSup>
                    <m:r>
                      <a:rPr kumimoji="1" lang="en-US" altLang="ja-JP" sz="2000" b="0" i="1" smtClean="0">
                        <a:solidFill>
                          <a:srgbClr val="FF0000"/>
                        </a:solidFill>
                        <a:latin typeface="Cambria Math" panose="02040503050406030204" pitchFamily="18" charset="0"/>
                      </a:rPr>
                      <m:t>=8 </m:t>
                    </m:r>
                  </m:oMath>
                </a14:m>
                <a:r>
                  <a:rPr kumimoji="1" lang="ja-JP" altLang="en-US" sz="2000" dirty="0"/>
                  <a:t>　</a:t>
                </a:r>
                <a:endParaRPr kumimoji="1" lang="en-US" altLang="ja-JP" sz="2000" dirty="0"/>
              </a:p>
              <a:p>
                <a:r>
                  <a:rPr kumimoji="1" lang="ja-JP" altLang="en-US" sz="2000" dirty="0"/>
                  <a:t>　</a:t>
                </a:r>
                <a:endParaRPr kumimoji="1" lang="en-US" altLang="ja-JP" sz="2000" dirty="0"/>
              </a:p>
              <a:p>
                <a:r>
                  <a:rPr kumimoji="1" lang="ja-JP" altLang="en-US" sz="2000" dirty="0"/>
                  <a:t>　　　　</a:t>
                </a:r>
                <a:r>
                  <a:rPr kumimoji="1" lang="ja-JP" altLang="en-US" dirty="0">
                    <a:solidFill>
                      <a:srgbClr val="FF0000"/>
                    </a:solidFill>
                  </a:rPr>
                  <a:t>２進数ｎケタであらわすことができる表現の数　</a:t>
                </a:r>
                <a:r>
                  <a:rPr kumimoji="1" lang="en-US" altLang="ja-JP" dirty="0">
                    <a:solidFill>
                      <a:srgbClr val="FF0000"/>
                    </a:solidFill>
                  </a:rPr>
                  <a:t> </a:t>
                </a:r>
                <a14:m>
                  <m:oMath xmlns:m="http://schemas.openxmlformats.org/officeDocument/2006/math">
                    <m:sSup>
                      <m:sSupPr>
                        <m:ctrlPr>
                          <a:rPr kumimoji="1" lang="en-US" altLang="ja-JP" i="1" smtClean="0">
                            <a:solidFill>
                              <a:srgbClr val="FF0000"/>
                            </a:solidFill>
                            <a:latin typeface="Cambria Math" panose="02040503050406030204" pitchFamily="18" charset="0"/>
                          </a:rPr>
                        </m:ctrlPr>
                      </m:sSupPr>
                      <m:e>
                        <m:r>
                          <a:rPr kumimoji="1" lang="en-US" altLang="ja-JP" i="1">
                            <a:solidFill>
                              <a:srgbClr val="FF0000"/>
                            </a:solidFill>
                            <a:latin typeface="Cambria Math" panose="02040503050406030204" pitchFamily="18" charset="0"/>
                          </a:rPr>
                          <m:t>2</m:t>
                        </m:r>
                      </m:e>
                      <m:sup>
                        <m:r>
                          <m:rPr>
                            <m:sty m:val="p"/>
                          </m:rPr>
                          <a:rPr kumimoji="1" lang="en-US" altLang="ja-JP" i="1">
                            <a:solidFill>
                              <a:srgbClr val="FF0000"/>
                            </a:solidFill>
                            <a:latin typeface="Cambria Math" panose="02040503050406030204" pitchFamily="18" charset="0"/>
                          </a:rPr>
                          <m:t>n</m:t>
                        </m:r>
                      </m:sup>
                    </m:sSup>
                  </m:oMath>
                </a14:m>
                <a:r>
                  <a:rPr kumimoji="1" lang="ja-JP" altLang="en-US" dirty="0">
                    <a:solidFill>
                      <a:srgbClr val="FF0000"/>
                    </a:solidFill>
                  </a:rPr>
                  <a:t>通り！　</a:t>
                </a:r>
                <a:r>
                  <a:rPr kumimoji="1" lang="en-US" altLang="ja-JP" dirty="0">
                    <a:solidFill>
                      <a:srgbClr val="FF0000"/>
                    </a:solidFill>
                  </a:rPr>
                  <a:t>n</a:t>
                </a:r>
                <a:r>
                  <a:rPr kumimoji="1" lang="ja-JP" altLang="en-US" dirty="0">
                    <a:solidFill>
                      <a:srgbClr val="FF0000"/>
                    </a:solidFill>
                  </a:rPr>
                  <a:t>ビット</a:t>
                </a:r>
                <a:endParaRPr kumimoji="1" lang="en-US" altLang="ja-JP" dirty="0">
                  <a:solidFill>
                    <a:srgbClr val="FF0000"/>
                  </a:solidFill>
                </a:endParaRPr>
              </a:p>
            </p:txBody>
          </p:sp>
        </mc:Choice>
        <mc:Fallback xmlns="">
          <p:sp>
            <p:nvSpPr>
              <p:cNvPr id="5" name="テキスト ボックス 4">
                <a:extLst>
                  <a:ext uri="{FF2B5EF4-FFF2-40B4-BE49-F238E27FC236}">
                    <a16:creationId xmlns:a16="http://schemas.microsoft.com/office/drawing/2014/main" id="{0BD983B8-563F-1D41-4E67-6760EFB18B06}"/>
                  </a:ext>
                </a:extLst>
              </p:cNvPr>
              <p:cNvSpPr txBox="1">
                <a:spLocks noRot="1" noChangeAspect="1" noMove="1" noResize="1" noEditPoints="1" noAdjustHandles="1" noChangeArrowheads="1" noChangeShapeType="1" noTextEdit="1"/>
              </p:cNvSpPr>
              <p:nvPr/>
            </p:nvSpPr>
            <p:spPr>
              <a:xfrm>
                <a:off x="333772" y="2166106"/>
                <a:ext cx="11665296" cy="3847207"/>
              </a:xfrm>
              <a:prstGeom prst="rect">
                <a:avLst/>
              </a:prstGeom>
              <a:blipFill>
                <a:blip r:embed="rId4"/>
                <a:stretch>
                  <a:fillRect l="-575" t="-1109" r="-52" b="-2694"/>
                </a:stretch>
              </a:blipFill>
            </p:spPr>
            <p:txBody>
              <a:bodyPr/>
              <a:lstStyle/>
              <a:p>
                <a:r>
                  <a:rPr lang="ja-JP" altLang="en-US">
                    <a:noFill/>
                  </a:rPr>
                  <a:t> </a:t>
                </a:r>
              </a:p>
            </p:txBody>
          </p:sp>
        </mc:Fallback>
      </mc:AlternateContent>
      <p:sp>
        <p:nvSpPr>
          <p:cNvPr id="6" name="矢印: 右 5">
            <a:extLst>
              <a:ext uri="{FF2B5EF4-FFF2-40B4-BE49-F238E27FC236}">
                <a16:creationId xmlns:a16="http://schemas.microsoft.com/office/drawing/2014/main" id="{6A09F155-124E-17B9-B5FC-B1A81CB5E7F2}"/>
              </a:ext>
            </a:extLst>
          </p:cNvPr>
          <p:cNvSpPr/>
          <p:nvPr/>
        </p:nvSpPr>
        <p:spPr>
          <a:xfrm>
            <a:off x="6217772" y="2240506"/>
            <a:ext cx="504056" cy="23142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右 6">
            <a:extLst>
              <a:ext uri="{FF2B5EF4-FFF2-40B4-BE49-F238E27FC236}">
                <a16:creationId xmlns:a16="http://schemas.microsoft.com/office/drawing/2014/main" id="{2A1C7FF5-8D6E-E380-11EE-B00C25726B40}"/>
              </a:ext>
            </a:extLst>
          </p:cNvPr>
          <p:cNvSpPr/>
          <p:nvPr/>
        </p:nvSpPr>
        <p:spPr>
          <a:xfrm>
            <a:off x="6217772" y="3457749"/>
            <a:ext cx="504056" cy="23142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右 7">
            <a:extLst>
              <a:ext uri="{FF2B5EF4-FFF2-40B4-BE49-F238E27FC236}">
                <a16:creationId xmlns:a16="http://schemas.microsoft.com/office/drawing/2014/main" id="{C8D2C830-4979-603D-CB05-9BD388C3F08F}"/>
              </a:ext>
            </a:extLst>
          </p:cNvPr>
          <p:cNvSpPr/>
          <p:nvPr/>
        </p:nvSpPr>
        <p:spPr>
          <a:xfrm>
            <a:off x="6195986" y="4382550"/>
            <a:ext cx="504056" cy="231428"/>
          </a:xfrm>
          <a:prstGeom prst="rightArrow">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ustDataLst>
      <p:tags r:id="rId1"/>
    </p:custDataLst>
    <p:extLst>
      <p:ext uri="{BB962C8B-B14F-4D97-AF65-F5344CB8AC3E}">
        <p14:creationId xmlns:p14="http://schemas.microsoft.com/office/powerpoint/2010/main" val="383215975"/>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情報表現</a:t>
            </a:r>
            <a:endParaRPr lang="ja-JP" altLang="en-US" dirty="0">
              <a:latin typeface="Meiryo UI" panose="020B0604030504040204" pitchFamily="34" charset="-128"/>
              <a:ea typeface="Meiryo UI" panose="020B0604030504040204" pitchFamily="34" charset="-128"/>
            </a:endParaRP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情報表現と情報量</a:t>
                </a:r>
                <a:r>
                  <a:rPr kumimoji="1" lang="ja-JP" altLang="en-US" sz="2100" dirty="0"/>
                  <a:t>　</a:t>
                </a:r>
                <a:endParaRPr kumimoji="1" lang="en-US" altLang="ja-JP" sz="2100" dirty="0"/>
              </a:p>
              <a:p>
                <a:pPr marL="0" indent="0">
                  <a:buNone/>
                </a:pPr>
                <a:endParaRPr lang="en-US" altLang="ja-JP" sz="2100" dirty="0"/>
              </a:p>
              <a:p>
                <a:pPr marL="0" indent="0">
                  <a:buNone/>
                </a:pPr>
                <a:r>
                  <a:rPr lang="ja-JP" altLang="en-US" sz="2100" dirty="0"/>
                  <a:t>　あらわすことができる表現の数は、</a:t>
                </a:r>
                <a14:m>
                  <m:oMath xmlns:m="http://schemas.openxmlformats.org/officeDocument/2006/math">
                    <m:sSup>
                      <m:sSupPr>
                        <m:ctrlPr>
                          <a:rPr lang="en-US" altLang="ja-JP" sz="2100" i="1" smtClean="0">
                            <a:latin typeface="Cambria Math" panose="02040503050406030204" pitchFamily="18" charset="0"/>
                          </a:rPr>
                        </m:ctrlPr>
                      </m:sSupPr>
                      <m:e>
                        <m:r>
                          <a:rPr lang="en-US" altLang="ja-JP" sz="2100" b="0" i="1" smtClean="0">
                            <a:latin typeface="Cambria Math" panose="02040503050406030204" pitchFamily="18" charset="0"/>
                          </a:rPr>
                          <m:t>2</m:t>
                        </m:r>
                      </m:e>
                      <m:sup>
                        <m:r>
                          <a:rPr lang="en-US" altLang="ja-JP" sz="2100" b="0" i="1" smtClean="0">
                            <a:latin typeface="Cambria Math" panose="02040503050406030204" pitchFamily="18" charset="0"/>
                          </a:rPr>
                          <m:t>8</m:t>
                        </m:r>
                      </m:sup>
                    </m:sSup>
                    <m:r>
                      <a:rPr lang="en-US" altLang="ja-JP" sz="2100" b="0" i="1" smtClean="0">
                        <a:latin typeface="Cambria Math" panose="02040503050406030204" pitchFamily="18" charset="0"/>
                      </a:rPr>
                      <m:t>=256</m:t>
                    </m:r>
                    <m:r>
                      <a:rPr lang="ja-JP" altLang="en-US" sz="2100" i="1">
                        <a:latin typeface="Cambria Math" panose="02040503050406030204" pitchFamily="18" charset="0"/>
                      </a:rPr>
                      <m:t>通り</m:t>
                    </m:r>
                  </m:oMath>
                </a14:m>
                <a:endParaRPr lang="en-US" altLang="ja-JP" sz="2100" dirty="0"/>
              </a:p>
              <a:p>
                <a:pPr marL="0" indent="0">
                  <a:buNone/>
                </a:pPr>
                <a:r>
                  <a:rPr lang="ja-JP" altLang="en-US" sz="2100" dirty="0"/>
                  <a:t>　</a:t>
                </a:r>
                <a:r>
                  <a:rPr lang="ja-JP" altLang="en-US" sz="2600" dirty="0"/>
                  <a:t>情報量は、</a:t>
                </a:r>
                <a:r>
                  <a:rPr lang="en-US" altLang="ja-JP" sz="2600" dirty="0">
                    <a:solidFill>
                      <a:srgbClr val="FF0000"/>
                    </a:solidFill>
                  </a:rPr>
                  <a:t>8</a:t>
                </a:r>
                <a:r>
                  <a:rPr lang="ja-JP" altLang="en-US" sz="2600" dirty="0">
                    <a:solidFill>
                      <a:srgbClr val="FF0000"/>
                    </a:solidFill>
                  </a:rPr>
                  <a:t>ビット＝</a:t>
                </a:r>
                <a:r>
                  <a:rPr lang="en-US" altLang="ja-JP" sz="2600" dirty="0">
                    <a:solidFill>
                      <a:srgbClr val="FF0000"/>
                    </a:solidFill>
                  </a:rPr>
                  <a:t>1</a:t>
                </a:r>
                <a:r>
                  <a:rPr lang="ja-JP" altLang="en-US" sz="2600" dirty="0">
                    <a:solidFill>
                      <a:srgbClr val="FF0000"/>
                    </a:solidFill>
                  </a:rPr>
                  <a:t>バイト</a:t>
                </a:r>
              </a:p>
              <a:p>
                <a:pPr marL="0" indent="0">
                  <a:buNone/>
                </a:pPr>
                <a:r>
                  <a:rPr lang="ja-JP" altLang="en-US" sz="2600" dirty="0"/>
                  <a:t>　８ビットは１バイトに変換できる（</a:t>
                </a:r>
                <a:r>
                  <a:rPr lang="en-US" altLang="ja-JP" sz="2600" dirty="0"/>
                  <a:t>8 bits can be converted to 1 Byte.</a:t>
                </a:r>
                <a:r>
                  <a:rPr lang="ja-JP" altLang="en-US" sz="2600" dirty="0"/>
                  <a:t>）</a:t>
                </a:r>
              </a:p>
              <a:p>
                <a:pPr marL="0" indent="0">
                  <a:buNone/>
                </a:pPr>
                <a:r>
                  <a:rPr lang="ja-JP" altLang="en-US" sz="2200" dirty="0"/>
                  <a:t>　</a:t>
                </a:r>
                <a:endParaRPr lang="en-US" altLang="ja-JP" sz="2200" dirty="0"/>
              </a:p>
              <a:p>
                <a:pPr marL="0" indent="0">
                  <a:buNone/>
                </a:pPr>
                <a:r>
                  <a:rPr lang="ja-JP" altLang="en-US" sz="2200" dirty="0"/>
                  <a:t>　例えば、６４ビットは、８バイトである　</a:t>
                </a:r>
                <a14:m>
                  <m:oMath xmlns:m="http://schemas.openxmlformats.org/officeDocument/2006/math">
                    <m:r>
                      <a:rPr lang="en-US" altLang="ja-JP" sz="2800" b="0" i="1" smtClean="0">
                        <a:solidFill>
                          <a:srgbClr val="FF0000"/>
                        </a:solidFill>
                        <a:latin typeface="Cambria Math" panose="02040503050406030204" pitchFamily="18" charset="0"/>
                      </a:rPr>
                      <m:t>64</m:t>
                    </m:r>
                    <m:r>
                      <a:rPr lang="en-US" altLang="ja-JP" sz="2800" i="1">
                        <a:solidFill>
                          <a:srgbClr val="FF0000"/>
                        </a:solidFill>
                        <a:latin typeface="Cambria Math" panose="02040503050406030204" pitchFamily="18" charset="0"/>
                      </a:rPr>
                      <m:t>000</m:t>
                    </m:r>
                    <m:r>
                      <a:rPr lang="ja-JP" altLang="en-US" sz="2800" i="1">
                        <a:solidFill>
                          <a:srgbClr val="FF0000"/>
                        </a:solidFill>
                        <a:latin typeface="Cambria Math" panose="02040503050406030204" pitchFamily="18" charset="0"/>
                      </a:rPr>
                      <m:t>ビット</m:t>
                    </m:r>
                    <m:r>
                      <a:rPr lang="en-US" altLang="ja-JP" sz="2800" b="0" i="1" smtClean="0">
                        <a:solidFill>
                          <a:srgbClr val="FF0000"/>
                        </a:solidFill>
                        <a:latin typeface="Cambria Math" panose="02040503050406030204" pitchFamily="18" charset="0"/>
                        <a:ea typeface="Cambria Math" panose="02040503050406030204" pitchFamily="18" charset="0"/>
                      </a:rPr>
                      <m:t>÷8=8</m:t>
                    </m:r>
                    <m:r>
                      <a:rPr lang="en-US" altLang="ja-JP" sz="2800" i="1">
                        <a:solidFill>
                          <a:srgbClr val="FF0000"/>
                        </a:solidFill>
                        <a:latin typeface="Cambria Math" panose="02040503050406030204" pitchFamily="18" charset="0"/>
                        <a:ea typeface="Cambria Math" panose="02040503050406030204" pitchFamily="18" charset="0"/>
                      </a:rPr>
                      <m:t>000</m:t>
                    </m:r>
                    <m:r>
                      <a:rPr lang="ja-JP" altLang="en-US" sz="2800" i="1">
                        <a:solidFill>
                          <a:srgbClr val="FF0000"/>
                        </a:solidFill>
                        <a:latin typeface="Cambria Math" panose="02040503050406030204" pitchFamily="18" charset="0"/>
                      </a:rPr>
                      <m:t>バイト</m:t>
                    </m:r>
                  </m:oMath>
                </a14:m>
                <a:r>
                  <a:rPr lang="ja-JP" altLang="en-US" sz="2800" dirty="0"/>
                  <a:t>　</a:t>
                </a:r>
                <a:endParaRPr lang="en-US" altLang="ja-JP" sz="2800" dirty="0"/>
              </a:p>
              <a:p>
                <a:pPr marL="0" indent="0">
                  <a:buNone/>
                </a:pPr>
                <a:endParaRPr kumimoji="1" lang="en-US" altLang="ja-JP" sz="2200"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333772" y="1428180"/>
                <a:ext cx="11521280" cy="5169172"/>
              </a:xfrm>
              <a:blipFill>
                <a:blip r:embed="rId4"/>
                <a:stretch>
                  <a:fillRect l="-1217" t="-2005"/>
                </a:stretch>
              </a:blipFill>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400110"/>
          </a:xfrm>
          <a:prstGeom prst="rect">
            <a:avLst/>
          </a:prstGeom>
          <a:noFill/>
        </p:spPr>
        <p:txBody>
          <a:bodyPr wrap="square" rtlCol="0">
            <a:spAutoFit/>
          </a:bodyPr>
          <a:lstStyle/>
          <a:p>
            <a:r>
              <a:rPr kumimoji="1" lang="ja-JP" altLang="en-US" sz="2000" dirty="0"/>
              <a:t>＜例＞２進数８ケタであらわすことができる表現の数は、いくつですか？　　</a:t>
            </a:r>
            <a:endParaRPr kumimoji="1" lang="en-US" altLang="ja-JP" dirty="0">
              <a:solidFill>
                <a:srgbClr val="FF0000"/>
              </a:solidFill>
            </a:endParaRPr>
          </a:p>
        </p:txBody>
      </p:sp>
    </p:spTree>
    <p:custDataLst>
      <p:tags r:id="rId1"/>
    </p:custDataLst>
    <p:extLst>
      <p:ext uri="{BB962C8B-B14F-4D97-AF65-F5344CB8AC3E}">
        <p14:creationId xmlns:p14="http://schemas.microsoft.com/office/powerpoint/2010/main" val="311899767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情報表現</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情報表現と情報量</a:t>
            </a:r>
            <a:r>
              <a:rPr kumimoji="1" lang="ja-JP" altLang="en-US" sz="2100" dirty="0"/>
              <a:t>　</a:t>
            </a:r>
            <a:endParaRPr kumimoji="1" lang="en-US" altLang="ja-JP" sz="2100" dirty="0"/>
          </a:p>
          <a:p>
            <a:pPr marL="0" indent="0">
              <a:buNone/>
            </a:pPr>
            <a:endParaRPr lang="en-US" altLang="ja-JP" sz="2100" dirty="0"/>
          </a:p>
          <a:p>
            <a:pPr marL="0" indent="0">
              <a:buNone/>
            </a:pPr>
            <a:r>
              <a:rPr lang="ja-JP" altLang="en-US" sz="2100" dirty="0"/>
              <a:t>大きな情報量は、</a:t>
            </a:r>
            <a:r>
              <a:rPr lang="ja-JP" altLang="en-US" sz="2100" b="1" dirty="0">
                <a:solidFill>
                  <a:srgbClr val="FF0000"/>
                </a:solidFill>
              </a:rPr>
              <a:t>接頭語</a:t>
            </a:r>
            <a:r>
              <a:rPr lang="ja-JP" altLang="en-US" sz="2100" dirty="0"/>
              <a:t>を用いてコンパクトに表現する  　</a:t>
            </a:r>
            <a:r>
              <a:rPr lang="en-US" altLang="ja-JP" sz="2100" dirty="0">
                <a:solidFill>
                  <a:srgbClr val="FF0000"/>
                </a:solidFill>
              </a:rPr>
              <a:t>8000</a:t>
            </a:r>
            <a:r>
              <a:rPr lang="ja-JP" altLang="en-US" sz="2100" dirty="0">
                <a:solidFill>
                  <a:srgbClr val="FF0000"/>
                </a:solidFill>
              </a:rPr>
              <a:t>バイト＝</a:t>
            </a:r>
            <a:r>
              <a:rPr lang="en-US" altLang="ja-JP" sz="2100" dirty="0">
                <a:solidFill>
                  <a:srgbClr val="FF0000"/>
                </a:solidFill>
              </a:rPr>
              <a:t>8</a:t>
            </a:r>
            <a:r>
              <a:rPr lang="ja-JP" altLang="en-US" sz="2100" dirty="0">
                <a:solidFill>
                  <a:srgbClr val="FF0000"/>
                </a:solidFill>
              </a:rPr>
              <a:t>キロバイト（</a:t>
            </a:r>
            <a:r>
              <a:rPr lang="en-US" altLang="ja-JP" sz="2100" dirty="0">
                <a:solidFill>
                  <a:srgbClr val="FF0000"/>
                </a:solidFill>
              </a:rPr>
              <a:t>8kB</a:t>
            </a:r>
            <a:r>
              <a:rPr lang="ja-JP" altLang="en-US" sz="2100" dirty="0">
                <a:solidFill>
                  <a:srgbClr val="FF0000"/>
                </a:solidFill>
              </a:rPr>
              <a:t>）</a:t>
            </a:r>
            <a:endParaRPr lang="en-US" altLang="ja-JP" sz="2100" dirty="0">
              <a:solidFill>
                <a:srgbClr val="FF0000"/>
              </a:solidFill>
            </a:endParaRPr>
          </a:p>
          <a:p>
            <a:pPr marL="0" indent="0">
              <a:buNone/>
            </a:pPr>
            <a:endParaRPr kumimoji="1" lang="en-US" altLang="ja-JP" sz="2200" dirty="0"/>
          </a:p>
          <a:p>
            <a:pPr marL="0" indent="0">
              <a:buNone/>
            </a:pP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400110"/>
          </a:xfrm>
          <a:prstGeom prst="rect">
            <a:avLst/>
          </a:prstGeom>
          <a:noFill/>
        </p:spPr>
        <p:txBody>
          <a:bodyPr wrap="square" rtlCol="0">
            <a:spAutoFit/>
          </a:bodyPr>
          <a:lstStyle/>
          <a:p>
            <a:r>
              <a:rPr kumimoji="1" lang="ja-JP" altLang="en-US" sz="2000" dirty="0"/>
              <a:t>コンピュータが扱う情報量は、非常に大きなものになっている　　</a:t>
            </a:r>
            <a:endParaRPr kumimoji="1" lang="en-US" altLang="ja-JP" dirty="0">
              <a:solidFill>
                <a:srgbClr val="FF0000"/>
              </a:solidFill>
            </a:endParaRPr>
          </a:p>
        </p:txBody>
      </p:sp>
      <mc:AlternateContent xmlns:mc="http://schemas.openxmlformats.org/markup-compatibility/2006" xmlns:a14="http://schemas.microsoft.com/office/drawing/2010/main">
        <mc:Choice Requires="a14">
          <p:graphicFrame>
            <p:nvGraphicFramePr>
              <p:cNvPr id="4" name="表 5">
                <a:extLst>
                  <a:ext uri="{FF2B5EF4-FFF2-40B4-BE49-F238E27FC236}">
                    <a16:creationId xmlns:a16="http://schemas.microsoft.com/office/drawing/2014/main" id="{7B2D5D85-0D22-7BF0-5ADA-01093EA22699}"/>
                  </a:ext>
                </a:extLst>
              </p:cNvPr>
              <p:cNvGraphicFramePr>
                <a:graphicFrameLocks noGrp="1"/>
              </p:cNvGraphicFramePr>
              <p:nvPr>
                <p:extLst>
                  <p:ext uri="{D42A27DB-BD31-4B8C-83A1-F6EECF244321}">
                    <p14:modId xmlns:p14="http://schemas.microsoft.com/office/powerpoint/2010/main" val="551843191"/>
                  </p:ext>
                </p:extLst>
              </p:nvPr>
            </p:nvGraphicFramePr>
            <p:xfrm>
              <a:off x="312222" y="3304142"/>
              <a:ext cx="11521280" cy="3418332"/>
            </p:xfrm>
            <a:graphic>
              <a:graphicData uri="http://schemas.openxmlformats.org/drawingml/2006/table">
                <a:tbl>
                  <a:tblPr firstRow="1" bandRow="1">
                    <a:tableStyleId>{912C8C85-51F0-491E-9774-3900AFEF0FD7}</a:tableStyleId>
                  </a:tblPr>
                  <a:tblGrid>
                    <a:gridCol w="2880320">
                      <a:extLst>
                        <a:ext uri="{9D8B030D-6E8A-4147-A177-3AD203B41FA5}">
                          <a16:colId xmlns:a16="http://schemas.microsoft.com/office/drawing/2014/main" val="4139615648"/>
                        </a:ext>
                      </a:extLst>
                    </a:gridCol>
                    <a:gridCol w="2880320">
                      <a:extLst>
                        <a:ext uri="{9D8B030D-6E8A-4147-A177-3AD203B41FA5}">
                          <a16:colId xmlns:a16="http://schemas.microsoft.com/office/drawing/2014/main" val="1116474629"/>
                        </a:ext>
                      </a:extLst>
                    </a:gridCol>
                    <a:gridCol w="2880320">
                      <a:extLst>
                        <a:ext uri="{9D8B030D-6E8A-4147-A177-3AD203B41FA5}">
                          <a16:colId xmlns:a16="http://schemas.microsoft.com/office/drawing/2014/main" val="3888238199"/>
                        </a:ext>
                      </a:extLst>
                    </a:gridCol>
                    <a:gridCol w="2880320">
                      <a:extLst>
                        <a:ext uri="{9D8B030D-6E8A-4147-A177-3AD203B41FA5}">
                          <a16:colId xmlns:a16="http://schemas.microsoft.com/office/drawing/2014/main" val="1785366822"/>
                        </a:ext>
                      </a:extLst>
                    </a:gridCol>
                  </a:tblGrid>
                  <a:tr h="370840">
                    <a:tc>
                      <a:txBody>
                        <a:bodyPr/>
                        <a:lstStyle/>
                        <a:p>
                          <a:pPr algn="ctr"/>
                          <a:r>
                            <a:rPr kumimoji="1" lang="ja-JP" altLang="en-US" sz="2000" dirty="0"/>
                            <a:t>大きな数値の接頭語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小さな数値の接頭語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908567"/>
                      </a:ext>
                    </a:extLst>
                  </a:tr>
                  <a:tr h="370840">
                    <a:tc>
                      <a:txBody>
                        <a:bodyPr/>
                        <a:lstStyle/>
                        <a:p>
                          <a:pPr algn="ctr"/>
                          <a:r>
                            <a:rPr kumimoji="1" lang="en-US" altLang="ja-JP" sz="2000" dirty="0"/>
                            <a:t>k</a:t>
                          </a:r>
                          <a:r>
                            <a:rPr kumimoji="1" lang="ja-JP" altLang="en-US" sz="2000" dirty="0"/>
                            <a:t>（キロ）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1000=</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3</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m</a:t>
                          </a:r>
                          <a:r>
                            <a:rPr kumimoji="1" lang="ja-JP" altLang="en-US" sz="2000" dirty="0"/>
                            <a:t>（ミリ）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1000</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−3</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72627680"/>
                      </a:ext>
                    </a:extLst>
                  </a:tr>
                  <a:tr h="370840">
                    <a:tc>
                      <a:txBody>
                        <a:bodyPr/>
                        <a:lstStyle/>
                        <a:p>
                          <a:pPr algn="ctr"/>
                          <a:r>
                            <a:rPr kumimoji="1" lang="en-US" altLang="ja-JP" sz="2000" dirty="0"/>
                            <a:t>M</a:t>
                          </a:r>
                          <a:r>
                            <a:rPr kumimoji="1" lang="ja-JP" altLang="en-US" sz="2000" dirty="0"/>
                            <a:t>（メガ）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1000000=</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6</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μ</a:t>
                          </a:r>
                          <a:r>
                            <a:rPr kumimoji="1" lang="ja-JP" altLang="en-US" sz="2000" dirty="0"/>
                            <a:t>（マイクロ）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1000000</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−6</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5098238"/>
                      </a:ext>
                    </a:extLst>
                  </a:tr>
                  <a:tr h="370840">
                    <a:tc>
                      <a:txBody>
                        <a:bodyPr/>
                        <a:lstStyle/>
                        <a:p>
                          <a:pPr algn="ctr"/>
                          <a:r>
                            <a:rPr kumimoji="1" lang="en-US" altLang="ja-JP" sz="2000" dirty="0"/>
                            <a:t>G</a:t>
                          </a:r>
                          <a:r>
                            <a:rPr kumimoji="1" lang="ja-JP" altLang="en-US" sz="2000" dirty="0"/>
                            <a:t>（ギガ）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1000000000=</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9</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n</a:t>
                          </a:r>
                          <a:r>
                            <a:rPr kumimoji="1" lang="ja-JP" altLang="en-US" sz="2000" dirty="0"/>
                            <a:t>（ナノ）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1000000000</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−9</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5583301"/>
                      </a:ext>
                    </a:extLst>
                  </a:tr>
                  <a:tr h="370840">
                    <a:tc>
                      <a:txBody>
                        <a:bodyPr/>
                        <a:lstStyle/>
                        <a:p>
                          <a:pPr algn="ctr"/>
                          <a:r>
                            <a:rPr kumimoji="1" lang="en-US" altLang="ja-JP" sz="2000" dirty="0"/>
                            <a:t>T</a:t>
                          </a:r>
                          <a:r>
                            <a:rPr kumimoji="1" lang="ja-JP" altLang="en-US" sz="2000" dirty="0"/>
                            <a:t>（テラ）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1000000000000=</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12</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p</a:t>
                          </a:r>
                          <a:r>
                            <a:rPr kumimoji="1" lang="ja-JP" altLang="en-US" sz="2000" dirty="0"/>
                            <a:t>（ピコ）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1000000000000</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10</m:t>
                                    </m:r>
                                  </m:e>
                                  <m:sup>
                                    <m:r>
                                      <a:rPr kumimoji="1" lang="en-US" altLang="ja-JP" sz="2000" b="0" i="1" smtClean="0">
                                        <a:latin typeface="Cambria Math" panose="02040503050406030204" pitchFamily="18" charset="0"/>
                                      </a:rPr>
                                      <m:t>−12</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9775655"/>
                      </a:ext>
                    </a:extLst>
                  </a:tr>
                </a:tbl>
              </a:graphicData>
            </a:graphic>
          </p:graphicFrame>
        </mc:Choice>
        <mc:Fallback xmlns="">
          <p:graphicFrame>
            <p:nvGraphicFramePr>
              <p:cNvPr id="4" name="表 5">
                <a:extLst>
                  <a:ext uri="{FF2B5EF4-FFF2-40B4-BE49-F238E27FC236}">
                    <a16:creationId xmlns:a16="http://schemas.microsoft.com/office/drawing/2014/main" id="{7B2D5D85-0D22-7BF0-5ADA-01093EA22699}"/>
                  </a:ext>
                </a:extLst>
              </p:cNvPr>
              <p:cNvGraphicFramePr>
                <a:graphicFrameLocks noGrp="1"/>
              </p:cNvGraphicFramePr>
              <p:nvPr>
                <p:extLst>
                  <p:ext uri="{D42A27DB-BD31-4B8C-83A1-F6EECF244321}">
                    <p14:modId xmlns:p14="http://schemas.microsoft.com/office/powerpoint/2010/main" val="551843191"/>
                  </p:ext>
                </p:extLst>
              </p:nvPr>
            </p:nvGraphicFramePr>
            <p:xfrm>
              <a:off x="312222" y="3304142"/>
              <a:ext cx="11521280" cy="3418332"/>
            </p:xfrm>
            <a:graphic>
              <a:graphicData uri="http://schemas.openxmlformats.org/drawingml/2006/table">
                <a:tbl>
                  <a:tblPr firstRow="1" bandRow="1">
                    <a:tableStyleId>{912C8C85-51F0-491E-9774-3900AFEF0FD7}</a:tableStyleId>
                  </a:tblPr>
                  <a:tblGrid>
                    <a:gridCol w="2880320">
                      <a:extLst>
                        <a:ext uri="{9D8B030D-6E8A-4147-A177-3AD203B41FA5}">
                          <a16:colId xmlns:a16="http://schemas.microsoft.com/office/drawing/2014/main" val="4139615648"/>
                        </a:ext>
                      </a:extLst>
                    </a:gridCol>
                    <a:gridCol w="2880320">
                      <a:extLst>
                        <a:ext uri="{9D8B030D-6E8A-4147-A177-3AD203B41FA5}">
                          <a16:colId xmlns:a16="http://schemas.microsoft.com/office/drawing/2014/main" val="1116474629"/>
                        </a:ext>
                      </a:extLst>
                    </a:gridCol>
                    <a:gridCol w="2880320">
                      <a:extLst>
                        <a:ext uri="{9D8B030D-6E8A-4147-A177-3AD203B41FA5}">
                          <a16:colId xmlns:a16="http://schemas.microsoft.com/office/drawing/2014/main" val="3888238199"/>
                        </a:ext>
                      </a:extLst>
                    </a:gridCol>
                    <a:gridCol w="2880320">
                      <a:extLst>
                        <a:ext uri="{9D8B030D-6E8A-4147-A177-3AD203B41FA5}">
                          <a16:colId xmlns:a16="http://schemas.microsoft.com/office/drawing/2014/main" val="1785366822"/>
                        </a:ext>
                      </a:extLst>
                    </a:gridCol>
                  </a:tblGrid>
                  <a:tr h="457200">
                    <a:tc>
                      <a:txBody>
                        <a:bodyPr/>
                        <a:lstStyle/>
                        <a:p>
                          <a:pPr algn="ctr"/>
                          <a:r>
                            <a:rPr kumimoji="1" lang="ja-JP" altLang="en-US" sz="2000" dirty="0"/>
                            <a:t>大きな数値の接頭語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小さな数値の接頭語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6908567"/>
                      </a:ext>
                    </a:extLst>
                  </a:tr>
                  <a:tr h="664083">
                    <a:tc>
                      <a:txBody>
                        <a:bodyPr/>
                        <a:lstStyle/>
                        <a:p>
                          <a:pPr algn="ctr"/>
                          <a:r>
                            <a:rPr kumimoji="1" lang="en-US" altLang="ja-JP" sz="2000" dirty="0"/>
                            <a:t>k</a:t>
                          </a:r>
                          <a:r>
                            <a:rPr kumimoji="1" lang="ja-JP" altLang="en-US" sz="2000" dirty="0"/>
                            <a:t>（キロ）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77982" r="-200211" b="-347706"/>
                          </a:stretch>
                        </a:blipFill>
                      </a:tcPr>
                    </a:tc>
                    <a:tc>
                      <a:txBody>
                        <a:bodyPr/>
                        <a:lstStyle/>
                        <a:p>
                          <a:pPr algn="ctr"/>
                          <a:r>
                            <a:rPr kumimoji="1" lang="en-US" altLang="ja-JP" sz="2000" dirty="0"/>
                            <a:t>m</a:t>
                          </a:r>
                          <a:r>
                            <a:rPr kumimoji="1" lang="ja-JP" altLang="en-US" sz="2000" dirty="0"/>
                            <a:t>（ミリ）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77982" r="-423" b="-347706"/>
                          </a:stretch>
                        </a:blipFill>
                      </a:tcPr>
                    </a:tc>
                    <a:extLst>
                      <a:ext uri="{0D108BD9-81ED-4DB2-BD59-A6C34878D82A}">
                        <a16:rowId xmlns:a16="http://schemas.microsoft.com/office/drawing/2014/main" val="972627680"/>
                      </a:ext>
                    </a:extLst>
                  </a:tr>
                  <a:tr h="664083">
                    <a:tc>
                      <a:txBody>
                        <a:bodyPr/>
                        <a:lstStyle/>
                        <a:p>
                          <a:pPr algn="ctr"/>
                          <a:r>
                            <a:rPr kumimoji="1" lang="en-US" altLang="ja-JP" sz="2000" dirty="0"/>
                            <a:t>M</a:t>
                          </a:r>
                          <a:r>
                            <a:rPr kumimoji="1" lang="ja-JP" altLang="en-US" sz="2000" dirty="0"/>
                            <a:t>（メガ）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177982" r="-200211" b="-247706"/>
                          </a:stretch>
                        </a:blipFill>
                      </a:tcPr>
                    </a:tc>
                    <a:tc>
                      <a:txBody>
                        <a:bodyPr/>
                        <a:lstStyle/>
                        <a:p>
                          <a:pPr algn="ctr"/>
                          <a:r>
                            <a:rPr kumimoji="1" lang="en-US" altLang="ja-JP" sz="2000" dirty="0"/>
                            <a:t>μ</a:t>
                          </a:r>
                          <a:r>
                            <a:rPr kumimoji="1" lang="ja-JP" altLang="en-US" sz="2000" dirty="0"/>
                            <a:t>（マイクロ）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177982" r="-423" b="-247706"/>
                          </a:stretch>
                        </a:blipFill>
                      </a:tcPr>
                    </a:tc>
                    <a:extLst>
                      <a:ext uri="{0D108BD9-81ED-4DB2-BD59-A6C34878D82A}">
                        <a16:rowId xmlns:a16="http://schemas.microsoft.com/office/drawing/2014/main" val="695098238"/>
                      </a:ext>
                    </a:extLst>
                  </a:tr>
                  <a:tr h="664083">
                    <a:tc>
                      <a:txBody>
                        <a:bodyPr/>
                        <a:lstStyle/>
                        <a:p>
                          <a:pPr algn="ctr"/>
                          <a:r>
                            <a:rPr kumimoji="1" lang="en-US" altLang="ja-JP" sz="2000" dirty="0"/>
                            <a:t>G</a:t>
                          </a:r>
                          <a:r>
                            <a:rPr kumimoji="1" lang="ja-JP" altLang="en-US" sz="2000" dirty="0"/>
                            <a:t>（ギガ）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277982" r="-200211" b="-147706"/>
                          </a:stretch>
                        </a:blipFill>
                      </a:tcPr>
                    </a:tc>
                    <a:tc>
                      <a:txBody>
                        <a:bodyPr/>
                        <a:lstStyle/>
                        <a:p>
                          <a:pPr algn="ctr"/>
                          <a:r>
                            <a:rPr kumimoji="1" lang="en-US" altLang="ja-JP" sz="2000" dirty="0"/>
                            <a:t>n</a:t>
                          </a:r>
                          <a:r>
                            <a:rPr kumimoji="1" lang="ja-JP" altLang="en-US" sz="2000" dirty="0"/>
                            <a:t>（ナノ）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277982" r="-423" b="-147706"/>
                          </a:stretch>
                        </a:blipFill>
                      </a:tcPr>
                    </a:tc>
                    <a:extLst>
                      <a:ext uri="{0D108BD9-81ED-4DB2-BD59-A6C34878D82A}">
                        <a16:rowId xmlns:a16="http://schemas.microsoft.com/office/drawing/2014/main" val="1305583301"/>
                      </a:ext>
                    </a:extLst>
                  </a:tr>
                  <a:tr h="968883">
                    <a:tc>
                      <a:txBody>
                        <a:bodyPr/>
                        <a:lstStyle/>
                        <a:p>
                          <a:pPr algn="ctr"/>
                          <a:r>
                            <a:rPr kumimoji="1" lang="en-US" altLang="ja-JP" sz="2000" dirty="0"/>
                            <a:t>T</a:t>
                          </a:r>
                          <a:r>
                            <a:rPr kumimoji="1" lang="ja-JP" altLang="en-US" sz="2000" dirty="0"/>
                            <a:t>（テラ）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259119" r="-200211" b="-1258"/>
                          </a:stretch>
                        </a:blipFill>
                      </a:tcPr>
                    </a:tc>
                    <a:tc>
                      <a:txBody>
                        <a:bodyPr/>
                        <a:lstStyle/>
                        <a:p>
                          <a:pPr algn="ctr"/>
                          <a:r>
                            <a:rPr kumimoji="1" lang="en-US" altLang="ja-JP" sz="2000" dirty="0"/>
                            <a:t>p</a:t>
                          </a:r>
                          <a:r>
                            <a:rPr kumimoji="1" lang="ja-JP" altLang="en-US" sz="2000" dirty="0"/>
                            <a:t>（ピコ）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259119" r="-423" b="-1258"/>
                          </a:stretch>
                        </a:blipFill>
                      </a:tcPr>
                    </a:tc>
                    <a:extLst>
                      <a:ext uri="{0D108BD9-81ED-4DB2-BD59-A6C34878D82A}">
                        <a16:rowId xmlns:a16="http://schemas.microsoft.com/office/drawing/2014/main" val="969775655"/>
                      </a:ext>
                    </a:extLst>
                  </a:tr>
                </a:tbl>
              </a:graphicData>
            </a:graphic>
          </p:graphicFrame>
        </mc:Fallback>
      </mc:AlternateContent>
    </p:spTree>
    <p:custDataLst>
      <p:tags r:id="rId1"/>
    </p:custDataLst>
    <p:extLst>
      <p:ext uri="{BB962C8B-B14F-4D97-AF65-F5344CB8AC3E}">
        <p14:creationId xmlns:p14="http://schemas.microsoft.com/office/powerpoint/2010/main" val="307102379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情報表現</a:t>
            </a:r>
            <a:endParaRPr lang="ja-JP" altLang="en-US" dirty="0">
              <a:latin typeface="Meiryo UI" panose="020B0604030504040204" pitchFamily="34" charset="-128"/>
              <a:ea typeface="Meiryo UI" panose="020B0604030504040204" pitchFamily="34" charset="-128"/>
            </a:endParaRPr>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情報表現と情報量</a:t>
                </a:r>
                <a:r>
                  <a:rPr kumimoji="1" lang="ja-JP" altLang="en-US" sz="2100" dirty="0"/>
                  <a:t>　</a:t>
                </a:r>
                <a:endParaRPr kumimoji="1" lang="en-US" altLang="ja-JP" sz="2100" dirty="0"/>
              </a:p>
              <a:p>
                <a:pPr marL="0" indent="0">
                  <a:buNone/>
                </a:pPr>
                <a:r>
                  <a:rPr lang="ja-JP" altLang="en-US" dirty="0"/>
                  <a:t>・指数の公式（</a:t>
                </a:r>
                <a:r>
                  <a:rPr lang="en-US" altLang="ja-JP" dirty="0"/>
                  <a:t>Exponent Formulas</a:t>
                </a:r>
                <a:r>
                  <a:rPr lang="ja-JP" altLang="en-US" dirty="0"/>
                  <a:t>）</a:t>
                </a:r>
              </a:p>
              <a:p>
                <a:pPr marL="0" indent="0">
                  <a:buNone/>
                </a:pPr>
                <a:r>
                  <a:rPr lang="ja-JP" altLang="en-US" sz="2100" dirty="0"/>
                  <a:t>　</a:t>
                </a:r>
                <a:r>
                  <a:rPr lang="ja-JP" altLang="en-US" sz="2100" dirty="0">
                    <a:solidFill>
                      <a:srgbClr val="FF0000"/>
                    </a:solidFill>
                  </a:rPr>
                  <a:t>＜重要＞</a:t>
                </a:r>
                <a:r>
                  <a:rPr lang="ja-JP" altLang="en-US" sz="2600" dirty="0"/>
                  <a:t>情報量の計算には、指数の公式を使います！　</a:t>
                </a:r>
              </a:p>
              <a:p>
                <a:r>
                  <a:rPr kumimoji="1" lang="en-US" altLang="ja-JP" dirty="0"/>
                  <a:t> </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𝑚</m:t>
                        </m:r>
                      </m:sup>
                    </m:sSup>
                    <m:r>
                      <a:rPr kumimoji="1" lang="en-US" altLang="ja-JP" i="1" smtClean="0">
                        <a:latin typeface="Cambria Math" panose="02040503050406030204" pitchFamily="18" charset="0"/>
                        <a:ea typeface="Cambria Math" panose="02040503050406030204" pitchFamily="18" charset="0"/>
                      </a:rPr>
                      <m:t>×</m:t>
                    </m:r>
                    <m:sSup>
                      <m:sSupPr>
                        <m:ctrlPr>
                          <a:rPr kumimoji="1" lang="en-US" altLang="ja-JP"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𝑎</m:t>
                        </m:r>
                      </m:e>
                      <m:sup>
                        <m:r>
                          <a:rPr kumimoji="1" lang="en-US" altLang="ja-JP" b="0" i="1" smtClean="0">
                            <a:latin typeface="Cambria Math" panose="02040503050406030204" pitchFamily="18" charset="0"/>
                            <a:ea typeface="Cambria Math" panose="02040503050406030204" pitchFamily="18" charset="0"/>
                          </a:rPr>
                          <m:t>𝑛</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𝑎</m:t>
                        </m:r>
                      </m:e>
                      <m:sup>
                        <m:r>
                          <a:rPr kumimoji="1" lang="en-US" altLang="ja-JP" b="0" i="1" smtClean="0">
                            <a:latin typeface="Cambria Math" panose="02040503050406030204" pitchFamily="18" charset="0"/>
                            <a:ea typeface="Cambria Math" panose="02040503050406030204" pitchFamily="18" charset="0"/>
                          </a:rPr>
                          <m:t>𝑚</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𝑛</m:t>
                        </m:r>
                      </m:sup>
                    </m:sSup>
                  </m:oMath>
                </a14:m>
                <a:r>
                  <a:rPr kumimoji="1" lang="ja-JP" altLang="en-US" dirty="0"/>
                  <a:t>　　</a:t>
                </a:r>
                <a:r>
                  <a:rPr kumimoji="1" lang="en-US" altLang="ja-JP" dirty="0"/>
                  <a:t>&lt;</a:t>
                </a:r>
                <a:r>
                  <a:rPr kumimoji="1" lang="ja-JP" altLang="en-US" dirty="0"/>
                  <a:t>例</a:t>
                </a:r>
                <a:r>
                  <a:rPr kumimoji="1" lang="en-US" altLang="ja-JP" dirty="0"/>
                  <a:t>&gt; </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3</m:t>
                        </m:r>
                      </m:sup>
                    </m:sSup>
                    <m:r>
                      <a:rPr kumimoji="1" lang="en-US" altLang="ja-JP" i="1" smtClean="0">
                        <a:latin typeface="Cambria Math" panose="02040503050406030204" pitchFamily="18" charset="0"/>
                        <a:ea typeface="Cambria Math" panose="02040503050406030204" pitchFamily="18" charset="0"/>
                      </a:rPr>
                      <m:t>×</m:t>
                    </m:r>
                    <m:sSup>
                      <m:sSupPr>
                        <m:ctrlPr>
                          <a:rPr kumimoji="1" lang="en-US" altLang="ja-JP"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4</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3+4</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7</m:t>
                        </m:r>
                      </m:sup>
                    </m:sSup>
                  </m:oMath>
                </a14:m>
                <a:endParaRPr kumimoji="1" lang="en-US" altLang="ja-JP" dirty="0"/>
              </a:p>
              <a:p>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𝑚</m:t>
                        </m:r>
                      </m:sup>
                    </m:sSup>
                    <m:r>
                      <a:rPr kumimoji="1" lang="en-US" altLang="ja-JP" i="1" smtClean="0">
                        <a:latin typeface="Cambria Math" panose="02040503050406030204" pitchFamily="18" charset="0"/>
                        <a:ea typeface="Cambria Math" panose="02040503050406030204" pitchFamily="18" charset="0"/>
                      </a:rPr>
                      <m:t>÷</m:t>
                    </m:r>
                    <m:sSup>
                      <m:sSupPr>
                        <m:ctrlPr>
                          <a:rPr kumimoji="1" lang="en-US" altLang="ja-JP"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𝑎</m:t>
                        </m:r>
                      </m:e>
                      <m:sup>
                        <m:r>
                          <a:rPr kumimoji="1" lang="en-US" altLang="ja-JP" b="0" i="1" smtClean="0">
                            <a:latin typeface="Cambria Math" panose="02040503050406030204" pitchFamily="18" charset="0"/>
                            <a:ea typeface="Cambria Math" panose="02040503050406030204" pitchFamily="18" charset="0"/>
                          </a:rPr>
                          <m:t>𝑛</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𝑎</m:t>
                        </m:r>
                      </m:e>
                      <m:sup>
                        <m:r>
                          <a:rPr kumimoji="1" lang="en-US" altLang="ja-JP" b="0" i="1" smtClean="0">
                            <a:latin typeface="Cambria Math" panose="02040503050406030204" pitchFamily="18" charset="0"/>
                            <a:ea typeface="Cambria Math" panose="02040503050406030204" pitchFamily="18" charset="0"/>
                          </a:rPr>
                          <m:t>𝑚</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𝑛</m:t>
                        </m:r>
                      </m:sup>
                    </m:sSup>
                  </m:oMath>
                </a14:m>
                <a:r>
                  <a:rPr kumimoji="1" lang="ja-JP" altLang="en-US" dirty="0"/>
                  <a:t>　　 </a:t>
                </a:r>
                <a:r>
                  <a:rPr kumimoji="1" lang="en-US" altLang="ja-JP" dirty="0"/>
                  <a:t>&lt;</a:t>
                </a:r>
                <a:r>
                  <a:rPr kumimoji="1" lang="ja-JP" altLang="en-US" dirty="0"/>
                  <a:t>例</a:t>
                </a:r>
                <a:r>
                  <a:rPr kumimoji="1" lang="en-US" altLang="ja-JP" dirty="0"/>
                  <a:t>&gt;</a:t>
                </a:r>
                <a:r>
                  <a:rPr kumimoji="1" lang="ja-JP" altLang="en-US" dirty="0"/>
                  <a:t> </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12</m:t>
                        </m:r>
                      </m:sup>
                    </m:sSup>
                    <m:r>
                      <a:rPr kumimoji="1" lang="en-US" altLang="ja-JP" i="1" smtClean="0">
                        <a:latin typeface="Cambria Math" panose="02040503050406030204" pitchFamily="18" charset="0"/>
                        <a:ea typeface="Cambria Math" panose="02040503050406030204" pitchFamily="18" charset="0"/>
                      </a:rPr>
                      <m:t>÷</m:t>
                    </m:r>
                    <m:sSup>
                      <m:sSupPr>
                        <m:ctrlPr>
                          <a:rPr kumimoji="1" lang="en-US" altLang="ja-JP"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4</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12−4</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8</m:t>
                        </m:r>
                      </m:sup>
                    </m:sSup>
                  </m:oMath>
                </a14:m>
                <a:endParaRPr kumimoji="1" lang="en-US" altLang="ja-JP" dirty="0"/>
              </a:p>
              <a:p>
                <a14:m>
                  <m:oMath xmlns:m="http://schemas.openxmlformats.org/officeDocument/2006/math">
                    <m:sSup>
                      <m:sSupPr>
                        <m:ctrlPr>
                          <a:rPr kumimoji="1" lang="en-US" altLang="ja-JP" i="1" smtClean="0">
                            <a:latin typeface="Cambria Math" panose="02040503050406030204" pitchFamily="18" charset="0"/>
                          </a:rPr>
                        </m:ctrlPr>
                      </m:sSupPr>
                      <m:e>
                        <m:d>
                          <m:dPr>
                            <m:ctrlPr>
                              <a:rPr kumimoji="1" lang="en-US" altLang="ja-JP" i="1" smtClean="0">
                                <a:latin typeface="Cambria Math" panose="02040503050406030204" pitchFamily="18" charset="0"/>
                              </a:rPr>
                            </m:ctrlPr>
                          </m:dPr>
                          <m:e>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𝑚</m:t>
                                </m:r>
                              </m:sup>
                            </m:sSup>
                          </m:e>
                        </m:d>
                      </m:e>
                      <m:sup>
                        <m:r>
                          <a:rPr kumimoji="1" lang="en-US" altLang="ja-JP" b="0" i="1" smtClean="0">
                            <a:latin typeface="Cambria Math" panose="02040503050406030204" pitchFamily="18" charset="0"/>
                          </a:rPr>
                          <m:t>𝑛</m:t>
                        </m:r>
                      </m:sup>
                    </m:sSup>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𝑚</m:t>
                        </m:r>
                        <m:r>
                          <a:rPr kumimoji="1" lang="en-US" altLang="ja-JP" b="0" i="1" smtClean="0">
                            <a:latin typeface="Cambria Math" panose="02040503050406030204" pitchFamily="18" charset="0"/>
                            <a:ea typeface="Cambria Math" panose="02040503050406030204" pitchFamily="18" charset="0"/>
                          </a:rPr>
                          <m:t>×</m:t>
                        </m:r>
                        <m:r>
                          <a:rPr kumimoji="1" lang="en-US" altLang="ja-JP" b="0" i="1" smtClean="0">
                            <a:latin typeface="Cambria Math" panose="02040503050406030204" pitchFamily="18" charset="0"/>
                            <a:ea typeface="Cambria Math" panose="02040503050406030204" pitchFamily="18" charset="0"/>
                          </a:rPr>
                          <m:t>𝑛</m:t>
                        </m:r>
                      </m:sup>
                    </m:sSup>
                  </m:oMath>
                </a14:m>
                <a:r>
                  <a:rPr kumimoji="1" lang="ja-JP" altLang="en-US" dirty="0"/>
                  <a:t>　　　  </a:t>
                </a:r>
                <a:r>
                  <a:rPr kumimoji="1" lang="en-US" altLang="ja-JP" dirty="0"/>
                  <a:t>&lt;</a:t>
                </a:r>
                <a:r>
                  <a:rPr kumimoji="1" lang="ja-JP" altLang="en-US" dirty="0"/>
                  <a:t>例</a:t>
                </a:r>
                <a:r>
                  <a:rPr kumimoji="1" lang="en-US" altLang="ja-JP" dirty="0"/>
                  <a:t>&gt;</a:t>
                </a:r>
                <a:r>
                  <a:rPr kumimoji="1" lang="ja-JP" altLang="en-US" dirty="0"/>
                  <a:t> </a:t>
                </a:r>
                <a14:m>
                  <m:oMath xmlns:m="http://schemas.openxmlformats.org/officeDocument/2006/math">
                    <m:sSup>
                      <m:sSupPr>
                        <m:ctrlPr>
                          <a:rPr kumimoji="1" lang="en-US" altLang="ja-JP" i="1" smtClean="0">
                            <a:latin typeface="Cambria Math" panose="02040503050406030204" pitchFamily="18" charset="0"/>
                          </a:rPr>
                        </m:ctrlPr>
                      </m:sSupPr>
                      <m:e>
                        <m:d>
                          <m:dPr>
                            <m:ctrlPr>
                              <a:rPr kumimoji="1" lang="en-US" altLang="ja-JP" i="1" smtClean="0">
                                <a:latin typeface="Cambria Math" panose="02040503050406030204" pitchFamily="18" charset="0"/>
                              </a:rPr>
                            </m:ctrlPr>
                          </m:dPr>
                          <m:e>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8</m:t>
                                </m:r>
                              </m:sup>
                            </m:sSup>
                          </m:e>
                        </m:d>
                      </m:e>
                      <m:sup>
                        <m:r>
                          <a:rPr kumimoji="1" lang="en-US" altLang="ja-JP" b="0" i="1" smtClean="0">
                            <a:latin typeface="Cambria Math" panose="02040503050406030204" pitchFamily="18" charset="0"/>
                          </a:rPr>
                          <m:t>8</m:t>
                        </m:r>
                      </m:sup>
                    </m:sSup>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8</m:t>
                        </m:r>
                        <m:r>
                          <a:rPr kumimoji="1" lang="en-US" altLang="ja-JP" b="0" i="1" smtClean="0">
                            <a:latin typeface="Cambria Math" panose="02040503050406030204" pitchFamily="18" charset="0"/>
                            <a:ea typeface="Cambria Math" panose="02040503050406030204" pitchFamily="18" charset="0"/>
                          </a:rPr>
                          <m:t>×8</m:t>
                        </m:r>
                      </m:sup>
                    </m:sSup>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64</m:t>
                        </m:r>
                      </m:sup>
                    </m:sSup>
                  </m:oMath>
                </a14:m>
                <a:endParaRPr kumimoji="1" lang="en-US" altLang="ja-JP" dirty="0"/>
              </a:p>
              <a:p>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0</m:t>
                        </m:r>
                      </m:sup>
                    </m:sSup>
                    <m:r>
                      <a:rPr kumimoji="1" lang="en-US" altLang="ja-JP" b="0" i="1" smtClean="0">
                        <a:latin typeface="Cambria Math" panose="02040503050406030204" pitchFamily="18" charset="0"/>
                      </a:rPr>
                      <m:t>=1</m:t>
                    </m:r>
                  </m:oMath>
                </a14:m>
                <a:r>
                  <a:rPr kumimoji="1" lang="ja-JP" altLang="en-US" dirty="0"/>
                  <a:t>　　　　　　      </a:t>
                </a:r>
                <a:r>
                  <a:rPr kumimoji="1" lang="en-US" altLang="ja-JP" dirty="0"/>
                  <a:t>&lt;</a:t>
                </a:r>
                <a:r>
                  <a:rPr kumimoji="1" lang="ja-JP" altLang="en-US" dirty="0"/>
                  <a:t>例</a:t>
                </a:r>
                <a:r>
                  <a:rPr kumimoji="1" lang="en-US" altLang="ja-JP" dirty="0"/>
                  <a:t>&gt;</a:t>
                </a:r>
                <a:r>
                  <a:rPr kumimoji="1" lang="ja-JP" altLang="en-US" dirty="0"/>
                  <a:t> </a:t>
                </a:r>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2</m:t>
                        </m:r>
                      </m:sup>
                    </m:sSup>
                    <m:r>
                      <a:rPr kumimoji="1" lang="en-US" altLang="ja-JP" i="1" smtClean="0">
                        <a:latin typeface="Cambria Math" panose="02040503050406030204" pitchFamily="18" charset="0"/>
                        <a:ea typeface="Cambria Math" panose="02040503050406030204" pitchFamily="18" charset="0"/>
                      </a:rPr>
                      <m:t>÷</m:t>
                    </m:r>
                    <m:sSup>
                      <m:sSupPr>
                        <m:ctrlPr>
                          <a:rPr kumimoji="1" lang="en-US" altLang="ja-JP"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2</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2−2</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0</m:t>
                        </m:r>
                      </m:sup>
                    </m:sSup>
                    <m:r>
                      <a:rPr kumimoji="1" lang="en-US" altLang="ja-JP" b="0" i="1" smtClean="0">
                        <a:latin typeface="Cambria Math" panose="02040503050406030204" pitchFamily="18" charset="0"/>
                        <a:ea typeface="Cambria Math" panose="02040503050406030204" pitchFamily="18" charset="0"/>
                      </a:rPr>
                      <m:t>=1</m:t>
                    </m:r>
                  </m:oMath>
                </a14:m>
                <a:endParaRPr kumimoji="1" lang="en-US" altLang="ja-JP" dirty="0"/>
              </a:p>
              <a:p>
                <a14:m>
                  <m:oMath xmlns:m="http://schemas.openxmlformats.org/officeDocument/2006/math">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m:t>
                        </m:r>
                        <m:r>
                          <a:rPr kumimoji="1" lang="en-US" altLang="ja-JP" b="0" i="1" smtClean="0">
                            <a:latin typeface="Cambria Math" panose="02040503050406030204" pitchFamily="18" charset="0"/>
                          </a:rPr>
                          <m:t>𝑚</m:t>
                        </m:r>
                      </m:sup>
                    </m:sSup>
                    <m:r>
                      <a:rPr kumimoji="1" lang="en-US" altLang="ja-JP" b="0" i="1" smtClean="0">
                        <a:latin typeface="Cambria Math" panose="02040503050406030204" pitchFamily="18" charset="0"/>
                      </a:rPr>
                      <m:t>=</m:t>
                    </m:r>
                    <m:f>
                      <m:fPr>
                        <m:ctrlPr>
                          <a:rPr kumimoji="1" lang="en-US" altLang="ja-JP" b="0" i="1" smtClean="0">
                            <a:latin typeface="Cambria Math" panose="02040503050406030204" pitchFamily="18" charset="0"/>
                          </a:rPr>
                        </m:ctrlPr>
                      </m:fPr>
                      <m:num>
                        <m:r>
                          <a:rPr kumimoji="1" lang="en-US" altLang="ja-JP" b="0" i="1" smtClean="0">
                            <a:latin typeface="Cambria Math" panose="02040503050406030204" pitchFamily="18" charset="0"/>
                          </a:rPr>
                          <m:t>1</m:t>
                        </m:r>
                      </m:num>
                      <m:den>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𝑎</m:t>
                            </m:r>
                          </m:e>
                          <m:sup>
                            <m:r>
                              <a:rPr kumimoji="1" lang="en-US" altLang="ja-JP" b="0" i="1" smtClean="0">
                                <a:latin typeface="Cambria Math" panose="02040503050406030204" pitchFamily="18" charset="0"/>
                              </a:rPr>
                              <m:t>𝑚</m:t>
                            </m:r>
                          </m:sup>
                        </m:sSup>
                      </m:den>
                    </m:f>
                  </m:oMath>
                </a14:m>
                <a:r>
                  <a:rPr kumimoji="1" lang="ja-JP" altLang="en-US" dirty="0"/>
                  <a:t>　　　　　    </a:t>
                </a:r>
                <a:r>
                  <a:rPr kumimoji="1" lang="en-US" altLang="ja-JP" dirty="0"/>
                  <a:t>&lt;</a:t>
                </a:r>
                <a:r>
                  <a:rPr kumimoji="1" lang="ja-JP" altLang="en-US" dirty="0"/>
                  <a:t>例</a:t>
                </a:r>
                <a:r>
                  <a:rPr kumimoji="1" lang="en-US" altLang="ja-JP" dirty="0"/>
                  <a:t>&gt;</a:t>
                </a:r>
                <a:r>
                  <a:rPr kumimoji="1" lang="ja-JP" altLang="en-US" dirty="0"/>
                  <a:t> </a:t>
                </a:r>
                <a14:m>
                  <m:oMath xmlns:m="http://schemas.openxmlformats.org/officeDocument/2006/math">
                    <m:f>
                      <m:fPr>
                        <m:ctrlPr>
                          <a:rPr kumimoji="1" lang="en-US" altLang="ja-JP" i="1" smtClean="0">
                            <a:latin typeface="Cambria Math" panose="02040503050406030204" pitchFamily="18" charset="0"/>
                          </a:rPr>
                        </m:ctrlPr>
                      </m:fPr>
                      <m:num>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18</m:t>
                            </m:r>
                          </m:sup>
                        </m:sSup>
                      </m:num>
                      <m:den>
                        <m:sSup>
                          <m:sSupPr>
                            <m:ctrlPr>
                              <a:rPr kumimoji="1" lang="en-US" altLang="ja-JP"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10</m:t>
                            </m:r>
                          </m:sup>
                        </m:sSup>
                      </m:den>
                    </m:f>
                    <m:r>
                      <a:rPr kumimoji="1" lang="en-US" altLang="ja-JP" b="0" i="1" smtClean="0">
                        <a:latin typeface="Cambria Math" panose="02040503050406030204" pitchFamily="18" charset="0"/>
                      </a:rPr>
                      <m:t>=</m:t>
                    </m:r>
                    <m:sSup>
                      <m:sSupPr>
                        <m:ctrlPr>
                          <a:rPr kumimoji="1" lang="en-US" altLang="ja-JP" b="0" i="1" smtClean="0">
                            <a:latin typeface="Cambria Math" panose="02040503050406030204" pitchFamily="18" charset="0"/>
                          </a:rPr>
                        </m:ctrlPr>
                      </m:sSupPr>
                      <m:e>
                        <m:r>
                          <a:rPr kumimoji="1" lang="en-US" altLang="ja-JP" b="0" i="1" smtClean="0">
                            <a:latin typeface="Cambria Math" panose="02040503050406030204" pitchFamily="18" charset="0"/>
                          </a:rPr>
                          <m:t>2</m:t>
                        </m:r>
                      </m:e>
                      <m:sup>
                        <m:r>
                          <a:rPr kumimoji="1" lang="en-US" altLang="ja-JP" b="0" i="1" smtClean="0">
                            <a:latin typeface="Cambria Math" panose="02040503050406030204" pitchFamily="18" charset="0"/>
                          </a:rPr>
                          <m:t>18</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−10</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18+(−10)</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18−10</m:t>
                        </m:r>
                      </m:sup>
                    </m:sSup>
                    <m:r>
                      <a:rPr kumimoji="1" lang="en-US" altLang="ja-JP" b="0" i="1" smtClean="0">
                        <a:latin typeface="Cambria Math" panose="02040503050406030204" pitchFamily="18" charset="0"/>
                        <a:ea typeface="Cambria Math" panose="02040503050406030204" pitchFamily="18" charset="0"/>
                      </a:rPr>
                      <m:t>=</m:t>
                    </m:r>
                    <m:sSup>
                      <m:sSupPr>
                        <m:ctrlPr>
                          <a:rPr kumimoji="1" lang="en-US" altLang="ja-JP" b="0" i="1" smtClean="0">
                            <a:latin typeface="Cambria Math" panose="02040503050406030204" pitchFamily="18" charset="0"/>
                            <a:ea typeface="Cambria Math" panose="02040503050406030204" pitchFamily="18" charset="0"/>
                          </a:rPr>
                        </m:ctrlPr>
                      </m:sSupPr>
                      <m:e>
                        <m:r>
                          <a:rPr kumimoji="1" lang="en-US" altLang="ja-JP" b="0" i="1" smtClean="0">
                            <a:latin typeface="Cambria Math" panose="02040503050406030204" pitchFamily="18" charset="0"/>
                            <a:ea typeface="Cambria Math" panose="02040503050406030204" pitchFamily="18" charset="0"/>
                          </a:rPr>
                          <m:t>2</m:t>
                        </m:r>
                      </m:e>
                      <m:sup>
                        <m:r>
                          <a:rPr kumimoji="1" lang="en-US" altLang="ja-JP" b="0" i="1" smtClean="0">
                            <a:latin typeface="Cambria Math" panose="02040503050406030204" pitchFamily="18" charset="0"/>
                            <a:ea typeface="Cambria Math" panose="02040503050406030204" pitchFamily="18" charset="0"/>
                          </a:rPr>
                          <m:t>8</m:t>
                        </m:r>
                      </m:sup>
                    </m:sSup>
                  </m:oMath>
                </a14:m>
                <a:endParaRPr kumimoji="1" lang="en-US" altLang="ja-JP" b="1" dirty="0">
                  <a:solidFill>
                    <a:srgbClr val="FF0000"/>
                  </a:solidFill>
                </a:endParaRP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333772" y="1428180"/>
                <a:ext cx="11521280" cy="5169172"/>
              </a:xfrm>
              <a:blipFill>
                <a:blip r:embed="rId4"/>
                <a:stretch>
                  <a:fillRect l="-1217" t="-2005"/>
                </a:stretch>
              </a:blipFill>
            </p:spPr>
            <p:txBody>
              <a:bodyPr/>
              <a:lstStyle/>
              <a:p>
                <a:r>
                  <a:rPr lang="ja-JP" altLang="en-US">
                    <a:noFill/>
                  </a:rPr>
                  <a:t> </a:t>
                </a:r>
              </a:p>
            </p:txBody>
          </p:sp>
        </mc:Fallback>
      </mc:AlternateContent>
    </p:spTree>
    <p:custDataLst>
      <p:tags r:id="rId1"/>
    </p:custDataLst>
    <p:extLst>
      <p:ext uri="{BB962C8B-B14F-4D97-AF65-F5344CB8AC3E}">
        <p14:creationId xmlns:p14="http://schemas.microsoft.com/office/powerpoint/2010/main" val="3156988698"/>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情報表現</a:t>
            </a:r>
            <a:endParaRPr lang="ja-JP" altLang="en-US" dirty="0">
              <a:latin typeface="Meiryo UI" panose="020B0604030504040204" pitchFamily="34" charset="-128"/>
              <a:ea typeface="Meiryo UI" panose="020B0604030504040204" pitchFamily="34" charset="-128"/>
            </a:endParaRPr>
          </a:p>
        </p:txBody>
      </p:sp>
      <p:sp>
        <p:nvSpPr>
          <p:cNvPr id="3" name="コンテンツ プレースホルダー 2"/>
          <p:cNvSpPr>
            <a:spLocks noGrp="1"/>
          </p:cNvSpPr>
          <p:nvPr>
            <p:ph idx="1"/>
          </p:nvPr>
        </p:nvSpPr>
        <p:spPr>
          <a:xfrm>
            <a:off x="333772" y="1428180"/>
            <a:ext cx="11521280" cy="5169172"/>
          </a:xfrm>
        </p:spPr>
        <p:txBody>
          <a:bodyPr rtlCol="0">
            <a:normAutofit/>
          </a:bodyPr>
          <a:lstStyle/>
          <a:p>
            <a:r>
              <a:rPr lang="ja-JP" altLang="en-US" sz="3600" dirty="0"/>
              <a:t>文字の表現（</a:t>
            </a:r>
            <a:r>
              <a:rPr lang="en-US" altLang="ja-JP" sz="3600" dirty="0"/>
              <a:t>Character Representations</a:t>
            </a:r>
            <a:r>
              <a:rPr lang="ja-JP" altLang="en-US" sz="3600" dirty="0"/>
              <a:t>）</a:t>
            </a:r>
          </a:p>
          <a:p>
            <a:pPr marL="0" indent="0">
              <a:buNone/>
            </a:pPr>
            <a:endParaRPr lang="en-US" altLang="ja-JP" sz="2100" dirty="0"/>
          </a:p>
          <a:p>
            <a:pPr marL="0" indent="0">
              <a:buNone/>
            </a:pPr>
            <a:r>
              <a:rPr lang="ja-JP" altLang="en-US" sz="2100" dirty="0"/>
              <a:t>　</a:t>
            </a:r>
            <a:endParaRPr kumimoji="1" lang="en-US" altLang="ja-JP" sz="2200" dirty="0"/>
          </a:p>
        </p:txBody>
      </p:sp>
      <p:sp>
        <p:nvSpPr>
          <p:cNvPr id="5" name="テキスト ボックス 4">
            <a:extLst>
              <a:ext uri="{FF2B5EF4-FFF2-40B4-BE49-F238E27FC236}">
                <a16:creationId xmlns:a16="http://schemas.microsoft.com/office/drawing/2014/main" id="{0BD983B8-563F-1D41-4E67-6760EFB18B06}"/>
              </a:ext>
            </a:extLst>
          </p:cNvPr>
          <p:cNvSpPr txBox="1"/>
          <p:nvPr/>
        </p:nvSpPr>
        <p:spPr>
          <a:xfrm>
            <a:off x="333772" y="2166106"/>
            <a:ext cx="11665296" cy="400110"/>
          </a:xfrm>
          <a:prstGeom prst="rect">
            <a:avLst/>
          </a:prstGeom>
          <a:noFill/>
        </p:spPr>
        <p:txBody>
          <a:bodyPr wrap="square" rtlCol="0">
            <a:spAutoFit/>
          </a:bodyPr>
          <a:lstStyle/>
          <a:p>
            <a:r>
              <a:rPr kumimoji="1" lang="ja-JP" altLang="en-US" sz="2000" dirty="0"/>
              <a:t>コンピュータ内部では、文字や数字、記号を</a:t>
            </a:r>
            <a:r>
              <a:rPr kumimoji="1" lang="en-US" altLang="ja-JP" sz="2000" dirty="0"/>
              <a:t>0</a:t>
            </a:r>
            <a:r>
              <a:rPr kumimoji="1" lang="ja-JP" altLang="en-US" sz="2000" dirty="0"/>
              <a:t>と</a:t>
            </a:r>
            <a:r>
              <a:rPr kumimoji="1" lang="en-US" altLang="ja-JP" sz="2000" dirty="0"/>
              <a:t>1</a:t>
            </a:r>
            <a:r>
              <a:rPr kumimoji="1" lang="ja-JP" altLang="en-US" sz="2000" dirty="0"/>
              <a:t>の２進数で表現します　　</a:t>
            </a:r>
            <a:r>
              <a:rPr kumimoji="1" lang="ja-JP" altLang="en-US" sz="2000" dirty="0">
                <a:solidFill>
                  <a:srgbClr val="FF0000"/>
                </a:solidFill>
              </a:rPr>
              <a:t>文字コード</a:t>
            </a:r>
            <a:endParaRPr kumimoji="1" lang="en-US" altLang="ja-JP" dirty="0">
              <a:solidFill>
                <a:srgbClr val="FF0000"/>
              </a:solidFill>
            </a:endParaRPr>
          </a:p>
        </p:txBody>
      </p:sp>
      <p:graphicFrame>
        <p:nvGraphicFramePr>
          <p:cNvPr id="4" name="表 2">
            <a:extLst>
              <a:ext uri="{FF2B5EF4-FFF2-40B4-BE49-F238E27FC236}">
                <a16:creationId xmlns:a16="http://schemas.microsoft.com/office/drawing/2014/main" id="{56926117-5716-3B25-A101-2858E857BA1F}"/>
              </a:ext>
            </a:extLst>
          </p:cNvPr>
          <p:cNvGraphicFramePr>
            <a:graphicFrameLocks noGrp="1"/>
          </p:cNvGraphicFramePr>
          <p:nvPr>
            <p:extLst>
              <p:ext uri="{D42A27DB-BD31-4B8C-83A1-F6EECF244321}">
                <p14:modId xmlns:p14="http://schemas.microsoft.com/office/powerpoint/2010/main" val="823763038"/>
              </p:ext>
            </p:extLst>
          </p:nvPr>
        </p:nvGraphicFramePr>
        <p:xfrm>
          <a:off x="333771" y="2752984"/>
          <a:ext cx="11521281" cy="3383280"/>
        </p:xfrm>
        <a:graphic>
          <a:graphicData uri="http://schemas.openxmlformats.org/drawingml/2006/table">
            <a:tbl>
              <a:tblPr firstRow="1" bandRow="1">
                <a:tableStyleId>{16D9F66E-5EB9-4882-86FB-DCBF35E3C3E4}</a:tableStyleId>
              </a:tblPr>
              <a:tblGrid>
                <a:gridCol w="2808314">
                  <a:extLst>
                    <a:ext uri="{9D8B030D-6E8A-4147-A177-3AD203B41FA5}">
                      <a16:colId xmlns:a16="http://schemas.microsoft.com/office/drawing/2014/main" val="3489073298"/>
                    </a:ext>
                  </a:extLst>
                </a:gridCol>
                <a:gridCol w="3888431">
                  <a:extLst>
                    <a:ext uri="{9D8B030D-6E8A-4147-A177-3AD203B41FA5}">
                      <a16:colId xmlns:a16="http://schemas.microsoft.com/office/drawing/2014/main" val="492797663"/>
                    </a:ext>
                  </a:extLst>
                </a:gridCol>
                <a:gridCol w="4824536">
                  <a:extLst>
                    <a:ext uri="{9D8B030D-6E8A-4147-A177-3AD203B41FA5}">
                      <a16:colId xmlns:a16="http://schemas.microsoft.com/office/drawing/2014/main" val="2373037561"/>
                    </a:ext>
                  </a:extLst>
                </a:gridCol>
              </a:tblGrid>
              <a:tr h="370840">
                <a:tc>
                  <a:txBody>
                    <a:bodyPr/>
                    <a:lstStyle/>
                    <a:p>
                      <a:r>
                        <a:rPr kumimoji="1" lang="en-US" altLang="ja-JP" dirty="0"/>
                        <a:t>ASCII</a:t>
                      </a:r>
                      <a:r>
                        <a:rPr kumimoji="1" lang="ja-JP" altLang="en-US" dirty="0"/>
                        <a:t>コード</a:t>
                      </a:r>
                    </a:p>
                  </a:txBody>
                  <a:tcPr/>
                </a:tc>
                <a:tc>
                  <a:txBody>
                    <a:bodyPr/>
                    <a:lstStyle/>
                    <a:p>
                      <a:r>
                        <a:rPr kumimoji="1" lang="ja-JP" altLang="en-US" sz="1800" b="0" dirty="0"/>
                        <a:t>英数字、記号、制御文字を７ビットのコードで表現</a:t>
                      </a:r>
                    </a:p>
                  </a:txBody>
                  <a:tcPr/>
                </a:tc>
                <a:tc>
                  <a:txBody>
                    <a:bodyPr/>
                    <a:lstStyle/>
                    <a:p>
                      <a:r>
                        <a:rPr kumimoji="1" lang="ja-JP" altLang="en-US" dirty="0"/>
                        <a:t>半角「</a:t>
                      </a:r>
                      <a:r>
                        <a:rPr kumimoji="1" lang="en-US" altLang="ja-JP" dirty="0"/>
                        <a:t>V</a:t>
                      </a:r>
                      <a:r>
                        <a:rPr kumimoji="1" lang="ja-JP" altLang="en-US" dirty="0"/>
                        <a:t>」</a:t>
                      </a:r>
                      <a:endParaRPr kumimoji="1" lang="en-US" altLang="ja-JP" dirty="0"/>
                    </a:p>
                    <a:p>
                      <a:r>
                        <a:rPr kumimoji="1" lang="en-US" altLang="ja-JP" dirty="0"/>
                        <a:t>1010110</a:t>
                      </a:r>
                      <a:endParaRPr kumimoji="1" lang="ja-JP" altLang="en-US" dirty="0"/>
                    </a:p>
                  </a:txBody>
                  <a:tcPr/>
                </a:tc>
                <a:extLst>
                  <a:ext uri="{0D108BD9-81ED-4DB2-BD59-A6C34878D82A}">
                    <a16:rowId xmlns:a16="http://schemas.microsoft.com/office/drawing/2014/main" val="3162940642"/>
                  </a:ext>
                </a:extLst>
              </a:tr>
              <a:tr h="370840">
                <a:tc>
                  <a:txBody>
                    <a:bodyPr/>
                    <a:lstStyle/>
                    <a:p>
                      <a:r>
                        <a:rPr kumimoji="1" lang="ja-JP" altLang="en-US" dirty="0"/>
                        <a:t>シフト</a:t>
                      </a:r>
                      <a:r>
                        <a:rPr kumimoji="1" lang="en-US" altLang="ja-JP" dirty="0"/>
                        <a:t>JIS</a:t>
                      </a:r>
                      <a:r>
                        <a:rPr kumimoji="1" lang="ja-JP" altLang="en-US" dirty="0"/>
                        <a:t>コード</a:t>
                      </a:r>
                    </a:p>
                  </a:txBody>
                  <a:tcPr/>
                </a:tc>
                <a:tc>
                  <a:txBody>
                    <a:bodyPr/>
                    <a:lstStyle/>
                    <a:p>
                      <a:r>
                        <a:rPr kumimoji="1" lang="en-US" altLang="ja-JP" sz="1800" dirty="0"/>
                        <a:t>ASCII</a:t>
                      </a:r>
                      <a:r>
                        <a:rPr kumimoji="1" lang="ja-JP" altLang="en-US" sz="1800" dirty="0"/>
                        <a:t>コードに漢字や仮名文字を加えた１６ビット文字コード</a:t>
                      </a:r>
                    </a:p>
                  </a:txBody>
                  <a:tcPr/>
                </a:tc>
                <a:tc>
                  <a:txBody>
                    <a:bodyPr/>
                    <a:lstStyle/>
                    <a:p>
                      <a:r>
                        <a:rPr kumimoji="1" lang="ja-JP" altLang="en-US" dirty="0"/>
                        <a:t>全角「</a:t>
                      </a:r>
                      <a:r>
                        <a:rPr kumimoji="1" lang="en-US" altLang="ja-JP" dirty="0"/>
                        <a:t>V</a:t>
                      </a:r>
                      <a:r>
                        <a:rPr kumimoji="1" lang="ja-JP" altLang="en-US" dirty="0"/>
                        <a:t>」</a:t>
                      </a:r>
                      <a:endParaRPr kumimoji="1" lang="en-US" altLang="ja-JP" dirty="0"/>
                    </a:p>
                    <a:p>
                      <a:r>
                        <a:rPr kumimoji="1" lang="en-US" altLang="ja-JP" dirty="0"/>
                        <a:t>1000</a:t>
                      </a:r>
                      <a:r>
                        <a:rPr kumimoji="1" lang="ja-JP" altLang="en-US" dirty="0"/>
                        <a:t> </a:t>
                      </a:r>
                      <a:r>
                        <a:rPr kumimoji="1" lang="en-US" altLang="ja-JP" dirty="0"/>
                        <a:t>0010</a:t>
                      </a:r>
                      <a:r>
                        <a:rPr kumimoji="1" lang="ja-JP" altLang="en-US" dirty="0"/>
                        <a:t> </a:t>
                      </a:r>
                      <a:r>
                        <a:rPr kumimoji="1" lang="en-US" altLang="ja-JP" dirty="0"/>
                        <a:t>0111</a:t>
                      </a:r>
                      <a:r>
                        <a:rPr kumimoji="1" lang="ja-JP" altLang="en-US" dirty="0"/>
                        <a:t> </a:t>
                      </a:r>
                      <a:r>
                        <a:rPr kumimoji="1" lang="en-US" altLang="ja-JP" dirty="0"/>
                        <a:t>0101</a:t>
                      </a:r>
                      <a:endParaRPr kumimoji="1" lang="ja-JP" altLang="en-US" dirty="0"/>
                    </a:p>
                  </a:txBody>
                  <a:tcPr/>
                </a:tc>
                <a:extLst>
                  <a:ext uri="{0D108BD9-81ED-4DB2-BD59-A6C34878D82A}">
                    <a16:rowId xmlns:a16="http://schemas.microsoft.com/office/drawing/2014/main" val="1900546413"/>
                  </a:ext>
                </a:extLst>
              </a:tr>
              <a:tr h="370840">
                <a:tc>
                  <a:txBody>
                    <a:bodyPr/>
                    <a:lstStyle/>
                    <a:p>
                      <a:r>
                        <a:rPr kumimoji="1" lang="en-US" altLang="ja-JP" dirty="0"/>
                        <a:t>EUC</a:t>
                      </a:r>
                      <a:r>
                        <a:rPr kumimoji="1" lang="ja-JP" altLang="en-US" dirty="0"/>
                        <a:t>コード</a:t>
                      </a:r>
                    </a:p>
                  </a:txBody>
                  <a:tcPr/>
                </a:tc>
                <a:tc>
                  <a:txBody>
                    <a:bodyPr/>
                    <a:lstStyle/>
                    <a:p>
                      <a:r>
                        <a:rPr kumimoji="1" lang="en-US" altLang="ja-JP" sz="1800" dirty="0"/>
                        <a:t>Linux</a:t>
                      </a:r>
                      <a:r>
                        <a:rPr kumimoji="1" lang="ja-JP" altLang="en-US" sz="1800" dirty="0"/>
                        <a:t>などで使われる文字コード。半角は１バイト、全角は</a:t>
                      </a:r>
                      <a:r>
                        <a:rPr kumimoji="1" lang="en-US" altLang="ja-JP" sz="1800" dirty="0"/>
                        <a:t>2</a:t>
                      </a:r>
                      <a:r>
                        <a:rPr kumimoji="1" lang="ja-JP" altLang="en-US" sz="1800" dirty="0"/>
                        <a:t>バイトか</a:t>
                      </a:r>
                      <a:r>
                        <a:rPr kumimoji="1" lang="en-US" altLang="ja-JP" sz="1800" dirty="0"/>
                        <a:t>3</a:t>
                      </a:r>
                      <a:r>
                        <a:rPr kumimoji="1" lang="ja-JP" altLang="en-US" sz="1800" dirty="0"/>
                        <a:t>バイト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全角「</a:t>
                      </a:r>
                      <a:r>
                        <a:rPr kumimoji="1" lang="en-US" altLang="ja-JP" dirty="0"/>
                        <a:t>V</a:t>
                      </a:r>
                      <a:r>
                        <a:rPr kumimoji="1" lang="ja-JP" altLang="en-US" dirty="0"/>
                        <a:t>」</a:t>
                      </a:r>
                      <a:endParaRPr kumimoji="1" lang="en-US" altLang="ja-JP" dirty="0"/>
                    </a:p>
                    <a:p>
                      <a:r>
                        <a:rPr kumimoji="1" lang="en-US" altLang="ja-JP" dirty="0"/>
                        <a:t>1010 0011 1101 0110</a:t>
                      </a:r>
                      <a:endParaRPr kumimoji="1" lang="ja-JP" altLang="en-US" dirty="0"/>
                    </a:p>
                  </a:txBody>
                  <a:tcPr/>
                </a:tc>
                <a:extLst>
                  <a:ext uri="{0D108BD9-81ED-4DB2-BD59-A6C34878D82A}">
                    <a16:rowId xmlns:a16="http://schemas.microsoft.com/office/drawing/2014/main" val="2975347472"/>
                  </a:ext>
                </a:extLst>
              </a:tr>
              <a:tr h="370840">
                <a:tc>
                  <a:txBody>
                    <a:bodyPr/>
                    <a:lstStyle/>
                    <a:p>
                      <a:r>
                        <a:rPr kumimoji="1" lang="en-US" altLang="ja-JP" dirty="0"/>
                        <a:t>Unicode</a:t>
                      </a:r>
                      <a:r>
                        <a:rPr kumimoji="1" lang="ja-JP" altLang="en-US" dirty="0"/>
                        <a:t>（</a:t>
                      </a:r>
                      <a:r>
                        <a:rPr kumimoji="1" lang="en-US" altLang="ja-JP" dirty="0"/>
                        <a:t>UTF-8</a:t>
                      </a:r>
                      <a:r>
                        <a:rPr kumimoji="1" lang="ja-JP" altLang="en-US" dirty="0"/>
                        <a:t>）</a:t>
                      </a:r>
                    </a:p>
                  </a:txBody>
                  <a:tcPr/>
                </a:tc>
                <a:tc>
                  <a:txBody>
                    <a:bodyPr/>
                    <a:lstStyle/>
                    <a:p>
                      <a:r>
                        <a:rPr kumimoji="1" lang="ja-JP" altLang="en-US" sz="1800" dirty="0"/>
                        <a:t>世界の文字を</a:t>
                      </a:r>
                      <a:r>
                        <a:rPr kumimoji="1" lang="en-US" altLang="ja-JP" sz="1800" dirty="0"/>
                        <a:t>1</a:t>
                      </a:r>
                      <a:r>
                        <a:rPr kumimoji="1" lang="ja-JP" altLang="en-US" sz="1800" dirty="0"/>
                        <a:t>つの体系にしたもの。</a:t>
                      </a:r>
                      <a:r>
                        <a:rPr kumimoji="1" lang="en-US" altLang="ja-JP" sz="1800" dirty="0"/>
                        <a:t>1</a:t>
                      </a:r>
                      <a:r>
                        <a:rPr kumimoji="1" lang="ja-JP" altLang="en-US" sz="1800" dirty="0"/>
                        <a:t>～</a:t>
                      </a:r>
                      <a:r>
                        <a:rPr kumimoji="1" lang="en-US" altLang="ja-JP" sz="1800" dirty="0"/>
                        <a:t>6</a:t>
                      </a:r>
                      <a:r>
                        <a:rPr kumimoji="1" lang="ja-JP" altLang="en-US" sz="1800" dirty="0"/>
                        <a:t>バイトの可変長</a:t>
                      </a:r>
                    </a:p>
                  </a:txBody>
                  <a:tcPr/>
                </a:tc>
                <a:tc>
                  <a:txBody>
                    <a:bodyPr/>
                    <a:lstStyle/>
                    <a:p>
                      <a:r>
                        <a:rPr kumimoji="1" lang="ja-JP" altLang="en-US" dirty="0"/>
                        <a:t>全角「え」</a:t>
                      </a:r>
                      <a:endParaRPr kumimoji="1" lang="en-US" altLang="ja-JP" dirty="0"/>
                    </a:p>
                    <a:p>
                      <a:r>
                        <a:rPr kumimoji="1" lang="en-US" altLang="ja-JP" dirty="0"/>
                        <a:t>1110 0011 1000 0001 1000 1000</a:t>
                      </a:r>
                      <a:endParaRPr kumimoji="1" lang="ja-JP" altLang="en-US" dirty="0"/>
                    </a:p>
                  </a:txBody>
                  <a:tcPr/>
                </a:tc>
                <a:extLst>
                  <a:ext uri="{0D108BD9-81ED-4DB2-BD59-A6C34878D82A}">
                    <a16:rowId xmlns:a16="http://schemas.microsoft.com/office/drawing/2014/main" val="3387072240"/>
                  </a:ext>
                </a:extLst>
              </a:tr>
            </a:tbl>
          </a:graphicData>
        </a:graphic>
      </p:graphicFrame>
    </p:spTree>
    <p:custDataLst>
      <p:tags r:id="rId1"/>
    </p:custDataLst>
    <p:extLst>
      <p:ext uri="{BB962C8B-B14F-4D97-AF65-F5344CB8AC3E}">
        <p14:creationId xmlns:p14="http://schemas.microsoft.com/office/powerpoint/2010/main" val="593403413"/>
      </p:ext>
    </p:extLst>
  </p:cSld>
  <p:clrMapOvr>
    <a:masterClrMapping/>
  </p:clrMapOvr>
  <mc:AlternateContent xmlns:mc="http://schemas.openxmlformats.org/markup-compatibility/2006" xmlns:p14="http://schemas.microsoft.com/office/powerpoint/2010/main">
    <mc:Choice Requires="p14">
      <p:transition spd="med" p14:dur="700" advTm="147905">
        <p:fade/>
      </p:transition>
    </mc:Choice>
    <mc:Fallback xmlns="">
      <p:transition spd="med" advTm="147905">
        <p:fade/>
      </p:transition>
    </mc:Fallback>
  </mc:AlternateContent>
  <p:extLst>
    <p:ext uri="{3A86A75C-4F4B-4683-9AE1-C65F6400EC91}">
      <p14:laserTraceLst xmlns:p14="http://schemas.microsoft.com/office/powerpoint/2010/main">
        <p14:tracePtLst>
          <p14:tracePt t="65776" x="11752263" y="5346700"/>
          <p14:tracePt t="65793" x="11507788" y="5359400"/>
          <p14:tracePt t="65801" x="11339513" y="5372100"/>
          <p14:tracePt t="65812" x="11068050" y="5386388"/>
          <p14:tracePt t="65829" x="10668000" y="5399088"/>
          <p14:tracePt t="65845" x="10228263" y="5399088"/>
          <p14:tracePt t="65862" x="9828213" y="5399088"/>
          <p14:tracePt t="65879" x="9466263" y="5372100"/>
          <p14:tracePt t="65881" x="9312275" y="5359400"/>
          <p14:tracePt t="65896" x="9144000" y="5359400"/>
          <p14:tracePt t="65897" x="9002713" y="5346700"/>
          <p14:tracePt t="65913" x="8807450" y="5334000"/>
          <p14:tracePt t="65929" x="8691563" y="5321300"/>
          <p14:tracePt t="65930" x="8537575" y="5321300"/>
          <p14:tracePt t="65946" x="8382000" y="5295900"/>
          <p14:tracePt t="65947" x="8213725" y="5281613"/>
          <p14:tracePt t="65962" x="7826375" y="5268913"/>
          <p14:tracePt t="65979" x="7439025" y="5256213"/>
          <p14:tracePt t="65996" x="7064375" y="5230813"/>
          <p14:tracePt t="66012" x="6664325" y="5218113"/>
          <p14:tracePt t="66030" x="6289675" y="5165725"/>
          <p14:tracePt t="66047" x="5940425" y="5153025"/>
          <p14:tracePt t="66064" x="5605463" y="5127625"/>
          <p14:tracePt t="66066" x="5449888" y="5114925"/>
          <p14:tracePt t="66080" x="5256213" y="5075238"/>
          <p14:tracePt t="66098" x="4946650" y="5062538"/>
          <p14:tracePt t="66114" x="4662488" y="5049838"/>
          <p14:tracePt t="66130" x="4546600" y="5037138"/>
          <p14:tracePt t="66132" x="4403725" y="5037138"/>
          <p14:tracePt t="66147" x="4287838" y="5024438"/>
          <p14:tracePt t="66149" x="4146550" y="5011738"/>
          <p14:tracePt t="66164" x="3848100" y="4997450"/>
          <p14:tracePt t="66181" x="3563938" y="4984750"/>
          <p14:tracePt t="66197" x="3189288" y="4959350"/>
          <p14:tracePt t="66214" x="2879725" y="4921250"/>
          <p14:tracePt t="66231" x="2622550" y="4921250"/>
          <p14:tracePt t="66234" x="2517775" y="4921250"/>
          <p14:tracePt t="66247" x="2427288" y="4921250"/>
          <p14:tracePt t="66264" x="2338388" y="4921250"/>
          <p14:tracePt t="66267" x="2260600" y="4921250"/>
          <p14:tracePt t="66281" x="2182813" y="4921250"/>
          <p14:tracePt t="66284" x="2117725" y="4921250"/>
          <p14:tracePt t="66298" x="1989138" y="4921250"/>
          <p14:tracePt t="66315" x="1808163" y="4921250"/>
          <p14:tracePt t="66331" x="1730375" y="4921250"/>
          <p14:tracePt t="66333" x="1639888" y="4908550"/>
          <p14:tracePt t="66347" x="1576388" y="4908550"/>
          <p14:tracePt t="66350" x="1524000" y="4908550"/>
          <p14:tracePt t="66364" x="1433513" y="4908550"/>
          <p14:tracePt t="66381" x="1368425" y="4894263"/>
          <p14:tracePt t="66398" x="1330325" y="4894263"/>
          <p14:tracePt t="66414" x="1252538" y="4894263"/>
          <p14:tracePt t="66431" x="1187450" y="4881563"/>
          <p14:tracePt t="66434" x="1174750" y="4881563"/>
          <p14:tracePt t="66547" x="1162050" y="4881563"/>
          <p14:tracePt t="66555" x="1149350" y="4881563"/>
          <p14:tracePt t="66571" x="1136650" y="4881563"/>
          <p14:tracePt t="66581" x="1136650" y="4868863"/>
          <p14:tracePt t="66598" x="1123950" y="4856163"/>
          <p14:tracePt t="66627" x="1111250" y="4856163"/>
          <p14:tracePt t="66643" x="1098550" y="4856163"/>
          <p14:tracePt t="66650" x="1098550" y="4843463"/>
          <p14:tracePt t="66714" x="1098550" y="4830763"/>
          <p14:tracePt t="66723" x="1084263" y="4830763"/>
          <p14:tracePt t="66746" x="1084263" y="4818063"/>
          <p14:tracePt t="66754" x="1071563" y="4818063"/>
          <p14:tracePt t="66785" x="1071563" y="4803775"/>
          <p14:tracePt t="66833" x="1058863" y="4803775"/>
          <p14:tracePt t="66841" x="1058863" y="4791075"/>
          <p14:tracePt t="66994" x="1046163" y="4791075"/>
          <p14:tracePt t="67002" x="1046163" y="4778375"/>
          <p14:tracePt t="67019" x="1046163" y="4765675"/>
          <p14:tracePt t="67031" x="1046163" y="4752975"/>
          <p14:tracePt t="67059" x="1046163" y="4740275"/>
          <p14:tracePt t="67066" x="1033463" y="4740275"/>
          <p14:tracePt t="67147" x="1058863" y="4752975"/>
          <p14:tracePt t="67155" x="1098550" y="4765675"/>
          <p14:tracePt t="67165" x="1136650" y="4778375"/>
          <p14:tracePt t="67180" x="1227138" y="4791075"/>
          <p14:tracePt t="67197" x="1330325" y="4803775"/>
          <p14:tracePt t="67214" x="1408113" y="4803775"/>
          <p14:tracePt t="67231" x="1433513" y="4803775"/>
          <p14:tracePt t="67316" x="1420813" y="4803775"/>
          <p14:tracePt t="67322" x="1408113" y="4803775"/>
          <p14:tracePt t="67332" x="1368425" y="4803775"/>
          <p14:tracePt t="67347" x="1330325" y="4803775"/>
          <p14:tracePt t="67350" x="1292225" y="4791075"/>
          <p14:tracePt t="67364" x="1265238" y="4778375"/>
          <p14:tracePt t="67410" x="1265238" y="4765675"/>
          <p14:tracePt t="67427" x="1277938" y="4765675"/>
          <p14:tracePt t="67434" x="1292225" y="4752975"/>
          <p14:tracePt t="67447" x="1304925" y="4752975"/>
          <p14:tracePt t="67450" x="1330325" y="4740275"/>
          <p14:tracePt t="67464" x="1355725" y="4740275"/>
          <p14:tracePt t="67467" x="1395413" y="4740275"/>
          <p14:tracePt t="67480" x="1433513" y="4740275"/>
          <p14:tracePt t="67483" x="1471613" y="4740275"/>
          <p14:tracePt t="67498" x="1549400" y="4740275"/>
          <p14:tracePt t="67515" x="1665288" y="4752975"/>
          <p14:tracePt t="67531" x="1770063" y="4752975"/>
          <p14:tracePt t="67547" x="1808163" y="4752975"/>
          <p14:tracePt t="67550" x="1860550" y="4752975"/>
          <p14:tracePt t="67565" x="1936750" y="4752975"/>
          <p14:tracePt t="67580" x="1976438" y="4752975"/>
          <p14:tracePt t="67597" x="2039938" y="4752975"/>
          <p14:tracePt t="67614" x="2117725" y="4752975"/>
          <p14:tracePt t="67631" x="2247900" y="4765675"/>
          <p14:tracePt t="67635" x="2298700" y="4778375"/>
          <p14:tracePt t="67651" x="2376488" y="4791075"/>
          <p14:tracePt t="67664" x="2427288" y="4791075"/>
          <p14:tracePt t="67666" x="2479675" y="4791075"/>
          <p14:tracePt t="67679" x="2532063" y="4791075"/>
          <p14:tracePt t="67682" x="2595563" y="4803775"/>
          <p14:tracePt t="67696" x="2635250" y="4803775"/>
          <p14:tracePt t="67698" x="2686050" y="4818063"/>
          <p14:tracePt t="67713" x="2828925" y="4843463"/>
          <p14:tracePt t="67729" x="3022600" y="4868863"/>
          <p14:tracePt t="67746" x="3125788" y="4881563"/>
          <p14:tracePt t="67747" x="3228975" y="4894263"/>
          <p14:tracePt t="67762" x="3344863" y="4921250"/>
          <p14:tracePt t="67764" x="3460750" y="4933950"/>
          <p14:tracePt t="67779" x="3744913" y="4984750"/>
          <p14:tracePt t="67795" x="4068763" y="5011738"/>
          <p14:tracePt t="67811" x="4443413" y="5062538"/>
          <p14:tracePt t="67828" x="4572000" y="5062538"/>
          <p14:tracePt t="67844" x="4791075" y="5087938"/>
          <p14:tracePt t="67861" x="4894263" y="5102225"/>
          <p14:tracePt t="67897" x="4894263" y="5114925"/>
          <p14:tracePt t="67905" x="4908550" y="5127625"/>
          <p14:tracePt t="67912" x="4908550" y="5140325"/>
          <p14:tracePt t="67929" x="4921250" y="5140325"/>
          <p14:tracePt t="67945" x="4921250" y="5153025"/>
          <p14:tracePt t="67946" x="4933950" y="5153025"/>
          <p14:tracePt t="67962" x="4946650" y="5178425"/>
          <p14:tracePt t="67963" x="4959350" y="5178425"/>
          <p14:tracePt t="67978" x="5011738" y="5205413"/>
          <p14:tracePt t="67995" x="5075238" y="5218113"/>
          <p14:tracePt t="68012" x="5178425" y="5243513"/>
          <p14:tracePt t="68029" x="5256213" y="5243513"/>
          <p14:tracePt t="68045" x="5359400" y="5268913"/>
          <p14:tracePt t="68063" x="5527675" y="5281613"/>
          <p14:tracePt t="68066" x="5565775" y="5281613"/>
          <p14:tracePt t="68079" x="5618163" y="5281613"/>
          <p14:tracePt t="68081" x="5630863" y="5281613"/>
          <p14:tracePt t="68163" x="5630863" y="5268913"/>
          <p14:tracePt t="68170" x="5643563" y="5268913"/>
          <p14:tracePt t="68187" x="5656263" y="5256213"/>
          <p14:tracePt t="68221" x="5670550" y="5256213"/>
          <p14:tracePt t="68228" x="5683250" y="5256213"/>
          <p14:tracePt t="68243" x="5695950" y="5256213"/>
          <p14:tracePt t="68331" x="5683250" y="5256213"/>
          <p14:tracePt t="68885" x="5670550" y="5256213"/>
          <p14:tracePt t="68891" x="5656263" y="5256213"/>
          <p14:tracePt t="68900" x="5643563" y="5256213"/>
          <p14:tracePt t="68915" x="5605463" y="5281613"/>
          <p14:tracePt t="68932" x="5580063" y="5281613"/>
          <p14:tracePt t="68947" x="5527675" y="5281613"/>
          <p14:tracePt t="68964" x="5475288" y="5295900"/>
          <p14:tracePt t="68981" x="5424488" y="5295900"/>
          <p14:tracePt t="68984" x="5372100" y="5295900"/>
          <p14:tracePt t="68997" x="5140325" y="5281613"/>
          <p14:tracePt t="69014" x="4818063" y="5243513"/>
          <p14:tracePt t="69031" x="4352925" y="5153025"/>
          <p14:tracePt t="69035" x="3951288" y="5087938"/>
          <p14:tracePt t="69047" x="3757613" y="5062538"/>
          <p14:tracePt t="69064" x="3473450" y="4984750"/>
          <p14:tracePt t="69068" x="3319463" y="4959350"/>
          <p14:tracePt t="69081" x="3086100" y="4894263"/>
          <p14:tracePt t="69085" x="2970213" y="4881563"/>
          <p14:tracePt t="69098" x="2738438" y="4818063"/>
          <p14:tracePt t="69115" x="2557463" y="4778375"/>
          <p14:tracePt t="69131" x="2427288" y="4752975"/>
          <p14:tracePt t="69147" x="2363788" y="4727575"/>
          <p14:tracePt t="69150" x="2311400" y="4727575"/>
          <p14:tracePt t="69163" x="2273300" y="4713288"/>
          <p14:tracePt t="69164" x="2247900" y="4713288"/>
          <p14:tracePt t="69179" x="2208213" y="4700588"/>
          <p14:tracePt t="69196" x="2182813" y="4687888"/>
          <p14:tracePt t="69212" x="2144713" y="4687888"/>
          <p14:tracePt t="69229" x="2092325" y="4662488"/>
          <p14:tracePt t="69246" x="2039938" y="4662488"/>
          <p14:tracePt t="69262" x="2001838" y="4649788"/>
          <p14:tracePt t="69279" x="1949450" y="4637088"/>
          <p14:tracePt t="69281" x="1936750" y="4637088"/>
          <p14:tracePt t="69801" x="1949450" y="4637088"/>
          <p14:tracePt t="69809" x="1963738" y="4637088"/>
          <p14:tracePt t="69817" x="1976438" y="4637088"/>
          <p14:tracePt t="69829" x="1989138" y="4637088"/>
          <p14:tracePt t="69906" x="2001838" y="4637088"/>
          <p14:tracePt t="69913" x="2014538" y="4637088"/>
          <p14:tracePt t="69930" x="2027238" y="4637088"/>
          <p14:tracePt t="69946" x="2039938" y="4637088"/>
          <p14:tracePt t="69963" x="2054225" y="4637088"/>
          <p14:tracePt t="69970" x="2066925" y="4637088"/>
          <p14:tracePt t="69994" x="2079625" y="4637088"/>
          <p14:tracePt t="70011" x="2092325" y="4637088"/>
          <p14:tracePt t="70019" x="2105025" y="4637088"/>
          <p14:tracePt t="70030" x="2117725" y="4649788"/>
          <p14:tracePt t="70047" x="2144713" y="4649788"/>
          <p14:tracePt t="70051" x="2157413" y="4649788"/>
          <p14:tracePt t="70064" x="2182813" y="4649788"/>
          <p14:tracePt t="70067" x="2195513" y="4649788"/>
          <p14:tracePt t="70080" x="2220913" y="4649788"/>
          <p14:tracePt t="70084" x="2247900" y="4649788"/>
          <p14:tracePt t="70098" x="2286000" y="4662488"/>
          <p14:tracePt t="70101" x="2351088" y="4675188"/>
          <p14:tracePt t="70115" x="2466975" y="4675188"/>
          <p14:tracePt t="70131" x="2647950" y="4687888"/>
          <p14:tracePt t="70147" x="2763838" y="4687888"/>
          <p14:tracePt t="70150" x="2854325" y="4700588"/>
          <p14:tracePt t="70164" x="2995613" y="4713288"/>
          <p14:tracePt t="70167" x="3086100" y="4713288"/>
          <p14:tracePt t="70181" x="3216275" y="4727575"/>
          <p14:tracePt t="70185" x="3306763" y="4740275"/>
          <p14:tracePt t="70188" x="3448050" y="4752975"/>
          <p14:tracePt t="70197" x="3551238" y="4765675"/>
          <p14:tracePt t="70213" x="3810000" y="4791075"/>
          <p14:tracePt t="70228" x="4106863" y="4803775"/>
          <p14:tracePt t="70245" x="4416425" y="4830763"/>
          <p14:tracePt t="70262" x="4572000" y="4856163"/>
          <p14:tracePt t="70278" x="4765675" y="4868863"/>
          <p14:tracePt t="70295" x="4830763" y="4868863"/>
          <p14:tracePt t="70312" x="4856163" y="4881563"/>
          <p14:tracePt t="70315" x="4856163" y="4894263"/>
          <p14:tracePt t="70329" x="4868863" y="4894263"/>
          <p14:tracePt t="70346" x="4908550" y="4908550"/>
          <p14:tracePt t="70363" x="4933950" y="4908550"/>
          <p14:tracePt t="70366" x="4972050" y="4933950"/>
          <p14:tracePt t="70381" x="5049838" y="4959350"/>
          <p14:tracePt t="70384" x="5114925" y="4984750"/>
          <p14:tracePt t="70395" x="5268913" y="5049838"/>
          <p14:tracePt t="70412" x="5372100" y="5087938"/>
          <p14:tracePt t="70428" x="5424488" y="5114925"/>
          <p14:tracePt t="70445" x="5449888" y="5153025"/>
          <p14:tracePt t="70462" x="5475288" y="5165725"/>
          <p14:tracePt t="70478" x="5502275" y="5165725"/>
          <p14:tracePt t="70495" x="5527675" y="5178425"/>
          <p14:tracePt t="70497" x="5540375" y="5178425"/>
          <p14:tracePt t="70512" x="5553075" y="5178425"/>
          <p14:tracePt t="70514" x="5565775" y="5178425"/>
          <p14:tracePt t="70528" x="5580063" y="5178425"/>
          <p14:tracePt t="70530" x="5618163" y="5192713"/>
          <p14:tracePt t="70547" x="5683250" y="5205413"/>
          <p14:tracePt t="70564" x="5773738" y="5243513"/>
          <p14:tracePt t="70581" x="5837238" y="5256213"/>
          <p14:tracePt t="70584" x="5940425" y="5295900"/>
          <p14:tracePt t="70588" x="5992813" y="5321300"/>
          <p14:tracePt t="70598" x="6108700" y="5359400"/>
          <p14:tracePt t="70613" x="6186488" y="5399088"/>
          <p14:tracePt t="70630" x="6211888" y="5399088"/>
          <p14:tracePt t="70647" x="6211888" y="5411788"/>
          <p14:tracePt t="70804" x="6211888" y="5399088"/>
          <p14:tracePt t="70819" x="6211888" y="5386388"/>
          <p14:tracePt t="70856" x="6211888" y="5372100"/>
          <p14:tracePt t="70897" x="6211888" y="5359400"/>
          <p14:tracePt t="70921" x="6211888" y="5346700"/>
          <p14:tracePt t="70979" x="6211888" y="5334000"/>
          <p14:tracePt t="71747" x="6199188" y="5334000"/>
          <p14:tracePt t="71755" x="6186488" y="5334000"/>
          <p14:tracePt t="71766" x="6173788" y="5334000"/>
          <p14:tracePt t="71780" x="6148388" y="5334000"/>
          <p14:tracePt t="71782" x="6121400" y="5334000"/>
          <p14:tracePt t="71796" x="6083300" y="5334000"/>
          <p14:tracePt t="71813" x="6043613" y="5334000"/>
          <p14:tracePt t="71829" x="6005513" y="5334000"/>
          <p14:tracePt t="71846" x="5940425" y="5334000"/>
          <p14:tracePt t="71863" x="5876925" y="5308600"/>
          <p14:tracePt t="71867" x="5849938" y="5308600"/>
          <p14:tracePt t="71880" x="5811838" y="5295900"/>
          <p14:tracePt t="71883" x="5773738" y="5295900"/>
          <p14:tracePt t="71896" x="5746750" y="5281613"/>
          <p14:tracePt t="71898" x="5721350" y="5281613"/>
          <p14:tracePt t="71912" x="5695950" y="5281613"/>
          <p14:tracePt t="71914" x="5670550" y="5281613"/>
          <p14:tracePt t="71928" x="5643563" y="5268913"/>
          <p14:tracePt t="71930" x="5618163" y="5268913"/>
          <p14:tracePt t="71946" x="5565775" y="5256213"/>
          <p14:tracePt t="71962" x="5527675" y="5230813"/>
          <p14:tracePt t="71978" x="5475288" y="5230813"/>
          <p14:tracePt t="71980" x="5399088" y="5218113"/>
          <p14:tracePt t="71995" x="5218113" y="5178425"/>
          <p14:tracePt t="72012" x="4984750" y="5114925"/>
          <p14:tracePt t="72028" x="4700588" y="5037138"/>
          <p14:tracePt t="72045" x="4456113" y="4959350"/>
          <p14:tracePt t="72061" x="4222750" y="4894263"/>
          <p14:tracePt t="72078" x="4081463" y="4843463"/>
          <p14:tracePt t="72095" x="4003675" y="4830763"/>
          <p14:tracePt t="72111" x="3978275" y="4818063"/>
          <p14:tracePt t="72113" x="3951288" y="4818063"/>
          <p14:tracePt t="72128" x="3925888" y="4818063"/>
          <p14:tracePt t="72130" x="3913188" y="4803775"/>
          <p14:tracePt t="72145" x="3862388" y="4803775"/>
          <p14:tracePt t="72162" x="3784600" y="4791075"/>
          <p14:tracePt t="72178" x="3744913" y="4778375"/>
          <p14:tracePt t="72180" x="3706813" y="4778375"/>
          <p14:tracePt t="72194" x="3654425" y="4752975"/>
          <p14:tracePt t="72197" x="3603625" y="4727575"/>
          <p14:tracePt t="72213" x="3500438" y="4687888"/>
          <p14:tracePt t="72230" x="3397250" y="4662488"/>
          <p14:tracePt t="72248" x="3344863" y="4649788"/>
          <p14:tracePt t="72252" x="3294063" y="4637088"/>
          <p14:tracePt t="72263" x="3267075" y="4624388"/>
          <p14:tracePt t="72268" x="3254375" y="4624388"/>
          <p14:tracePt t="72458" x="3241675" y="4624388"/>
          <p14:tracePt t="72475" x="3228975" y="4624388"/>
          <p14:tracePt t="72498" x="3216275" y="4624388"/>
          <p14:tracePt t="72507" x="3203575" y="4624388"/>
          <p14:tracePt t="72786" x="3216275" y="4624388"/>
          <p14:tracePt t="72793" x="3254375" y="4624388"/>
          <p14:tracePt t="72800" x="3279775" y="4624388"/>
          <p14:tracePt t="72810" x="3332163" y="4637088"/>
          <p14:tracePt t="72827" x="3422650" y="4649788"/>
          <p14:tracePt t="72843" x="3551238" y="4687888"/>
          <p14:tracePt t="72861" x="3668713" y="4700588"/>
          <p14:tracePt t="72878" x="3797300" y="4700588"/>
          <p14:tracePt t="72894" x="3990975" y="4713288"/>
          <p14:tracePt t="72911" x="4287838" y="4740275"/>
          <p14:tracePt t="72913" x="4506913" y="4752975"/>
          <p14:tracePt t="72927" x="4830763" y="4752975"/>
          <p14:tracePt t="72929" x="5114925" y="4765675"/>
          <p14:tracePt t="72944" x="5553075" y="4818063"/>
          <p14:tracePt t="72946" x="5811838" y="4830763"/>
          <p14:tracePt t="72962" x="6096000" y="4843463"/>
          <p14:tracePt t="72977" x="6251575" y="4856163"/>
          <p14:tracePt t="72979" x="6392863" y="4894263"/>
          <p14:tracePt t="72994" x="6445250" y="4894263"/>
          <p14:tracePt t="72995" x="6470650" y="4894263"/>
          <p14:tracePt t="73011" x="6483350" y="4894263"/>
          <p14:tracePt t="73049" x="6483350" y="4908550"/>
          <p14:tracePt t="73097" x="6483350" y="4921250"/>
          <p14:tracePt t="73113" x="6483350" y="4933950"/>
          <p14:tracePt t="73153" x="6470650" y="4933950"/>
          <p14:tracePt t="73169" x="6470650" y="4946650"/>
          <p14:tracePt t="73178" x="6457950" y="4946650"/>
          <p14:tracePt t="73186" x="6457950" y="4959350"/>
          <p14:tracePt t="73195" x="6457950" y="4972050"/>
          <p14:tracePt t="73212" x="6457950" y="5011738"/>
          <p14:tracePt t="73230" x="6483350" y="5075238"/>
          <p14:tracePt t="73246" x="6521450" y="5127625"/>
          <p14:tracePt t="73263" x="6561138" y="5165725"/>
          <p14:tracePt t="73267" x="6561138" y="5178425"/>
          <p14:tracePt t="73279" x="6573838" y="5178425"/>
          <p14:tracePt t="73283" x="6573838" y="5192713"/>
          <p14:tracePt t="73442" x="6586538" y="5192713"/>
          <p14:tracePt t="73449" x="6599238" y="5218113"/>
          <p14:tracePt t="73461" x="6626225" y="5230813"/>
          <p14:tracePt t="73477" x="6638925" y="5243513"/>
          <p14:tracePt t="73494" x="6638925" y="5256213"/>
          <p14:tracePt t="73522" x="6651625" y="5256213"/>
          <p14:tracePt t="73874" x="6651625" y="5268913"/>
          <p14:tracePt t="73888" x="6638925" y="5268913"/>
          <p14:tracePt t="74003" x="6626225" y="5268913"/>
          <p14:tracePt t="74019" x="6611938" y="5268913"/>
          <p14:tracePt t="74035" x="6586538" y="5268913"/>
          <p14:tracePt t="74043" x="6573838" y="5268913"/>
          <p14:tracePt t="74051" x="6548438" y="5268913"/>
          <p14:tracePt t="74061" x="6521450" y="5268913"/>
          <p14:tracePt t="74078" x="6496050" y="5268913"/>
          <p14:tracePt t="74094" x="6405563" y="5256213"/>
          <p14:tracePt t="74111" x="6327775" y="5218113"/>
          <p14:tracePt t="74114" x="6289675" y="5218113"/>
          <p14:tracePt t="74128" x="6199188" y="5192713"/>
          <p14:tracePt t="74130" x="6121400" y="5165725"/>
          <p14:tracePt t="74144" x="6030913" y="5140325"/>
          <p14:tracePt t="74146" x="5940425" y="5114925"/>
          <p14:tracePt t="74162" x="5708650" y="5037138"/>
          <p14:tracePt t="74178" x="5605463" y="5011738"/>
          <p14:tracePt t="74180" x="5527675" y="4984750"/>
          <p14:tracePt t="74194" x="5386388" y="4946650"/>
          <p14:tracePt t="74211" x="5321300" y="4921250"/>
          <p14:tracePt t="74213" x="5268913" y="4908550"/>
          <p14:tracePt t="74228" x="5178425" y="4856163"/>
          <p14:tracePt t="74244" x="5140325" y="4856163"/>
          <p14:tracePt t="74261" x="5062538" y="4843463"/>
          <p14:tracePt t="74278" x="4984750" y="4818063"/>
          <p14:tracePt t="74294" x="4921250" y="4803775"/>
          <p14:tracePt t="74311" x="4791075" y="4778375"/>
          <p14:tracePt t="74314" x="4752975" y="4765675"/>
          <p14:tracePt t="74328" x="4649788" y="4727575"/>
          <p14:tracePt t="74330" x="4559300" y="4700588"/>
          <p14:tracePt t="74344" x="4416425" y="4675188"/>
          <p14:tracePt t="74346" x="4325938" y="4649788"/>
          <p14:tracePt t="74362" x="4132263" y="4610100"/>
          <p14:tracePt t="74379" x="4003675" y="4584700"/>
          <p14:tracePt t="74394" x="3951288" y="4572000"/>
          <p14:tracePt t="74396" x="3925888" y="4572000"/>
          <p14:tracePt t="74412" x="3913188" y="4572000"/>
          <p14:tracePt t="74427" x="3900488" y="4572000"/>
          <p14:tracePt t="74450" x="3887788" y="4572000"/>
          <p14:tracePt t="74466" x="3875088" y="4572000"/>
          <p14:tracePt t="74490" x="3862388" y="4572000"/>
          <p14:tracePt t="74522" x="3862388" y="4584700"/>
          <p14:tracePt t="74538" x="3862388" y="4597400"/>
          <p14:tracePt t="74554" x="3862388" y="4610100"/>
          <p14:tracePt t="74578" x="3862388" y="4624388"/>
          <p14:tracePt t="74940" x="3875088" y="4624388"/>
          <p14:tracePt t="74947" x="3887788" y="4624388"/>
          <p14:tracePt t="74963" x="3951288" y="4624388"/>
          <p14:tracePt t="74979" x="4003675" y="4624388"/>
          <p14:tracePt t="74983" x="4081463" y="4624388"/>
          <p14:tracePt t="74996" x="4197350" y="4624388"/>
          <p14:tracePt t="75014" x="4325938" y="4624388"/>
          <p14:tracePt t="75018" x="4649788" y="4662488"/>
          <p14:tracePt t="75029" x="4791075" y="4687888"/>
          <p14:tracePt t="75046" x="5011738" y="4727575"/>
          <p14:tracePt t="75063" x="5178425" y="4765675"/>
          <p14:tracePt t="75067" x="5256213" y="4803775"/>
          <p14:tracePt t="75080" x="5359400" y="4843463"/>
          <p14:tracePt t="75083" x="5475288" y="4868863"/>
          <p14:tracePt t="75095" x="5592763" y="4921250"/>
          <p14:tracePt t="75099" x="5721350" y="4959350"/>
          <p14:tracePt t="75111" x="5889625" y="4997450"/>
          <p14:tracePt t="75113" x="6018213" y="5037138"/>
          <p14:tracePt t="75127" x="6199188" y="5102225"/>
          <p14:tracePt t="75144" x="6289675" y="5127625"/>
          <p14:tracePt t="75146" x="6380163" y="5165725"/>
          <p14:tracePt t="75162" x="6483350" y="5205413"/>
          <p14:tracePt t="75178" x="6521450" y="5230813"/>
          <p14:tracePt t="75194" x="6521450" y="5256213"/>
          <p14:tracePt t="75211" x="6535738" y="5256213"/>
          <p14:tracePt t="75228" x="6535738" y="5268913"/>
          <p14:tracePt t="75244" x="6548438" y="5268913"/>
          <p14:tracePt t="75261" x="6548438" y="5281613"/>
          <p14:tracePt t="75298" x="6561138" y="5281613"/>
          <p14:tracePt t="75306" x="6573838" y="5295900"/>
          <p14:tracePt t="75322" x="6599238" y="5308600"/>
          <p14:tracePt t="75329" x="6638925" y="5308600"/>
          <p14:tracePt t="75344" x="6677025" y="5334000"/>
          <p14:tracePt t="75346" x="6729413" y="5346700"/>
          <p14:tracePt t="75361" x="6805613" y="5359400"/>
          <p14:tracePt t="75378" x="6883400" y="5359400"/>
          <p14:tracePt t="75394" x="6910388" y="5359400"/>
          <p14:tracePt t="75492" x="6923088" y="5359400"/>
          <p14:tracePt t="75515" x="6935788" y="5346700"/>
          <p14:tracePt t="75724" x="6961188" y="5346700"/>
          <p14:tracePt t="75740" x="6973888" y="5346700"/>
          <p14:tracePt t="75747" x="6986588" y="5346700"/>
          <p14:tracePt t="75764" x="7013575" y="5346700"/>
          <p14:tracePt t="77628" x="7026275" y="5346700"/>
          <p14:tracePt t="77634" x="7064375" y="5346700"/>
          <p14:tracePt t="77644" x="7116763" y="5346700"/>
          <p14:tracePt t="77661" x="7207250" y="5346700"/>
          <p14:tracePt t="77678" x="7400925" y="5346700"/>
          <p14:tracePt t="77695" x="7658100" y="5346700"/>
          <p14:tracePt t="77711" x="7775575" y="5359400"/>
          <p14:tracePt t="77714" x="7929563" y="5359400"/>
          <p14:tracePt t="77728" x="8097838" y="5372100"/>
          <p14:tracePt t="77731" x="8291513" y="5372100"/>
          <p14:tracePt t="77744" x="8447088" y="5386388"/>
          <p14:tracePt t="77747" x="8666163" y="5411788"/>
          <p14:tracePt t="77762" x="9015413" y="5437188"/>
          <p14:tracePt t="77779" x="9493250" y="5462588"/>
          <p14:tracePt t="77794" x="9659938" y="5475288"/>
          <p14:tracePt t="77797" x="9931400" y="5502275"/>
          <p14:tracePt t="77811" x="10331450" y="5540375"/>
          <p14:tracePt t="77827" x="10499725" y="5553075"/>
          <p14:tracePt t="77830" x="10693400" y="5592763"/>
          <p14:tracePt t="77844" x="11017250" y="5605463"/>
          <p14:tracePt t="77861" x="11314113" y="5630863"/>
          <p14:tracePt t="77878" x="11377613" y="5630863"/>
          <p14:tracePt t="77884" x="11520488" y="5643563"/>
          <p14:tracePt t="77895" x="11610975" y="5656263"/>
          <p14:tracePt t="77911" x="11855450" y="5695950"/>
          <p14:tracePt t="77914" x="11985625" y="5708650"/>
          <p14:tracePt t="77928" x="12088813" y="5734050"/>
          <p14:tracePt t="97082" x="10952163" y="6211888"/>
          <p14:tracePt t="97090" x="10318750" y="6224588"/>
          <p14:tracePt t="97105" x="9091613" y="6251575"/>
          <p14:tracePt t="97122" x="8601075" y="6276975"/>
          <p14:tracePt t="97138" x="8329613" y="6315075"/>
          <p14:tracePt t="97139" x="8097838" y="6367463"/>
          <p14:tracePt t="97154" x="7851775" y="6392863"/>
          <p14:tracePt t="97170" x="7813675" y="6405563"/>
          <p14:tracePt t="97187" x="7800975" y="6405563"/>
          <p14:tracePt t="97216" x="7788275" y="6405563"/>
          <p14:tracePt t="97232" x="7775575" y="6405563"/>
          <p14:tracePt t="97240" x="7761288" y="6405563"/>
          <p14:tracePt t="97253" x="7748588" y="6405563"/>
          <p14:tracePt t="97270" x="7735888" y="6405563"/>
          <p14:tracePt t="97287" x="7710488" y="6405563"/>
          <p14:tracePt t="97346" x="7697788" y="6405563"/>
          <p14:tracePt t="97362" x="7672388" y="6392863"/>
          <p14:tracePt t="97370" x="7658100" y="6392863"/>
          <p14:tracePt t="97378" x="7645400" y="6380163"/>
          <p14:tracePt t="97389" x="7632700" y="6380163"/>
          <p14:tracePt t="97406" x="7581900" y="6380163"/>
          <p14:tracePt t="97423" x="7529513" y="6354763"/>
          <p14:tracePt t="97426" x="7491413" y="6354763"/>
          <p14:tracePt t="97439" x="7439025" y="6342063"/>
          <p14:tracePt t="97442" x="7400925" y="6342063"/>
          <p14:tracePt t="97456" x="7348538" y="6327775"/>
          <p14:tracePt t="97459" x="7297738" y="6327775"/>
          <p14:tracePt t="97472" x="7258050" y="6315075"/>
          <p14:tracePt t="97475" x="7219950" y="6302375"/>
          <p14:tracePt t="97490" x="7142163" y="6302375"/>
          <p14:tracePt t="97505" x="7116763" y="6289675"/>
          <p14:tracePt t="97523" x="7077075" y="6289675"/>
          <p14:tracePt t="97540" x="7051675" y="6276975"/>
          <p14:tracePt t="97543" x="7013575" y="6264275"/>
          <p14:tracePt t="97556" x="6961188" y="6264275"/>
          <p14:tracePt t="97573" x="6896100" y="6237288"/>
          <p14:tracePt t="97589" x="6792913" y="6224588"/>
          <p14:tracePt t="97604" x="6664325" y="6199188"/>
          <p14:tracePt t="97621" x="6508750" y="6186488"/>
          <p14:tracePt t="97639" x="6405563" y="6173788"/>
          <p14:tracePt t="97642" x="6367463" y="6173788"/>
          <p14:tracePt t="97656" x="6315075" y="6173788"/>
          <p14:tracePt t="97660" x="6302375" y="6173788"/>
          <p14:tracePt t="97673" x="6276975" y="6161088"/>
          <p14:tracePt t="97675" x="6264275" y="6161088"/>
          <p14:tracePt t="97690" x="6237288" y="6161088"/>
          <p14:tracePt t="97706" x="6224588" y="6161088"/>
          <p14:tracePt t="97723" x="6199188" y="6161088"/>
          <p14:tracePt t="97740" x="6173788" y="6161088"/>
          <p14:tracePt t="97742" x="6148388" y="6161088"/>
          <p14:tracePt t="97755" x="6121400" y="6161088"/>
          <p14:tracePt t="97758" x="6108700" y="6161088"/>
          <p14:tracePt t="97772" x="6070600" y="6148388"/>
          <p14:tracePt t="97791" x="6018213" y="6134100"/>
          <p14:tracePt t="97794" x="6005513" y="6134100"/>
          <p14:tracePt t="97805" x="5992813" y="6134100"/>
          <p14:tracePt t="97843" x="5980113" y="6134100"/>
          <p14:tracePt t="97867" x="5967413" y="6134100"/>
          <p14:tracePt t="97883" x="5954713" y="6134100"/>
          <p14:tracePt t="97890" x="5940425" y="6134100"/>
          <p14:tracePt t="97907" x="5915025" y="6121400"/>
          <p14:tracePt t="97931" x="5902325" y="6121400"/>
          <p14:tracePt t="97940" x="5902325" y="6108700"/>
          <p14:tracePt t="97957" x="5889625" y="6108700"/>
          <p14:tracePt t="97972" x="5876925" y="6108700"/>
          <p14:tracePt t="97989" x="5864225" y="6096000"/>
          <p14:tracePt t="98006" x="5837238" y="6096000"/>
          <p14:tracePt t="98022" x="5786438" y="6083300"/>
          <p14:tracePt t="98039" x="5759450" y="6070600"/>
          <p14:tracePt t="98042" x="5734050" y="6070600"/>
          <p14:tracePt t="98074" x="5721350" y="6070600"/>
          <p14:tracePt t="98258" x="5721350" y="6057900"/>
          <p14:tracePt t="98297" x="5721350" y="6043613"/>
          <p14:tracePt t="98304" x="5721350" y="6030913"/>
          <p14:tracePt t="98328" x="5721350" y="6018213"/>
          <p14:tracePt t="98337" x="5721350" y="6005513"/>
          <p14:tracePt t="98345" x="5721350" y="5992813"/>
          <p14:tracePt t="98354" x="5708650" y="5992813"/>
          <p14:tracePt t="98370" x="5708650" y="5980113"/>
          <p14:tracePt t="98482" x="5708650" y="5967413"/>
          <p14:tracePt t="99028" x="5708650" y="5954713"/>
          <p14:tracePt t="99035" x="5708650" y="5940425"/>
          <p14:tracePt t="99107" x="5708650" y="5927725"/>
          <p14:tracePt t="99124" x="5721350" y="5927725"/>
          <p14:tracePt t="99132" x="5746750" y="5927725"/>
          <p14:tracePt t="99140" x="5759450" y="5927725"/>
          <p14:tracePt t="99155" x="5786438" y="5927725"/>
          <p14:tracePt t="99158" x="5799138" y="5940425"/>
          <p14:tracePt t="99172" x="5824538" y="5940425"/>
          <p14:tracePt t="99189" x="5849938" y="5954713"/>
          <p14:tracePt t="99205" x="5876925" y="5967413"/>
          <p14:tracePt t="99306" x="5889625" y="5967413"/>
          <p14:tracePt t="99347" x="5902325" y="5967413"/>
          <p14:tracePt t="99372" x="5915025" y="5967413"/>
          <p14:tracePt t="99378" x="5927725" y="5967413"/>
          <p14:tracePt t="99395" x="5940425" y="5967413"/>
          <p14:tracePt t="99411" x="5954713" y="5967413"/>
          <p14:tracePt t="99420" x="5967413" y="5967413"/>
          <p14:tracePt t="99474" x="5980113" y="5967413"/>
          <p14:tracePt t="99482" x="6005513" y="5967413"/>
          <p14:tracePt t="99489" x="6030913" y="5980113"/>
          <p14:tracePt t="99504" x="6043613" y="5980113"/>
          <p14:tracePt t="99506" x="6070600" y="5980113"/>
          <p14:tracePt t="99521" x="6108700" y="5980113"/>
          <p14:tracePt t="99538" x="6121400" y="5980113"/>
          <p14:tracePt t="99602" x="6134100" y="5980113"/>
          <p14:tracePt t="99610" x="6148388" y="5980113"/>
          <p14:tracePt t="99626" x="6161088" y="5980113"/>
          <p14:tracePt t="99642" x="6173788" y="5980113"/>
          <p14:tracePt t="99665" x="6186488" y="5980113"/>
          <p14:tracePt t="99673" x="6199188" y="5980113"/>
          <p14:tracePt t="99689" x="6211888" y="5980113"/>
          <p14:tracePt t="99713" x="6211888" y="5967413"/>
          <p14:tracePt t="99906" x="6224588" y="5967413"/>
          <p14:tracePt t="99914" x="6224588" y="5954713"/>
          <p14:tracePt t="99930" x="6224588" y="5940425"/>
          <p14:tracePt t="99940" x="6237288" y="5927725"/>
          <p14:tracePt t="99956" x="6251575" y="5927725"/>
          <p14:tracePt t="99972" x="6251575" y="5915025"/>
          <p14:tracePt t="100107" x="6264275" y="5915025"/>
          <p14:tracePt t="100115" x="6276975" y="5915025"/>
          <p14:tracePt t="100123" x="6289675" y="5927725"/>
          <p14:tracePt t="100265" x="6289675" y="5915025"/>
          <p14:tracePt t="100305" x="6289675" y="5902325"/>
          <p14:tracePt t="100338" x="6302375" y="5902325"/>
          <p14:tracePt t="100906" x="6315075" y="5902325"/>
          <p14:tracePt t="100914" x="6342063" y="5902325"/>
          <p14:tracePt t="100922" x="6392863" y="5902325"/>
          <p14:tracePt t="100938" x="6561138" y="5915025"/>
          <p14:tracePt t="100954" x="6626225" y="5940425"/>
          <p14:tracePt t="100956" x="6729413" y="5940425"/>
          <p14:tracePt t="100971" x="6805613" y="5954713"/>
          <p14:tracePt t="100973" x="6883400" y="5967413"/>
          <p14:tracePt t="100987" x="6923088" y="5980113"/>
          <p14:tracePt t="101004" x="6935788" y="5980113"/>
          <p14:tracePt t="102035" x="6948488" y="5980113"/>
          <p14:tracePt t="102067" x="6961188" y="5980113"/>
          <p14:tracePt t="102074" x="6973888" y="5980113"/>
          <p14:tracePt t="102090" x="6986588" y="5980113"/>
          <p14:tracePt t="102106" x="6999288" y="5980113"/>
          <p14:tracePt t="102122" x="7026275" y="5980113"/>
          <p14:tracePt t="102139" x="7038975" y="5980113"/>
          <p14:tracePt t="102155" x="7064375" y="5980113"/>
          <p14:tracePt t="102173" x="7077075" y="5992813"/>
          <p14:tracePt t="102188" x="7089775" y="5992813"/>
          <p14:tracePt t="102205" x="7104063" y="5992813"/>
          <p14:tracePt t="102221" x="7116763" y="5992813"/>
          <p14:tracePt t="102238" x="7180263" y="6005513"/>
          <p14:tracePt t="102255" x="7270750" y="6018213"/>
          <p14:tracePt t="102258" x="7323138" y="6018213"/>
          <p14:tracePt t="102271" x="7361238" y="6018213"/>
          <p14:tracePt t="102274" x="7400925" y="6018213"/>
          <p14:tracePt t="102288" x="7439025" y="6018213"/>
          <p14:tracePt t="102291" x="7464425" y="6018213"/>
          <p14:tracePt t="102306" x="7491413" y="6018213"/>
          <p14:tracePt t="102475" x="7504113" y="6018213"/>
          <p14:tracePt t="102483" x="7504113" y="6005513"/>
          <p14:tracePt t="102499" x="7516813" y="5992813"/>
          <p14:tracePt t="102514" x="7529513" y="5980113"/>
          <p14:tracePt t="102531" x="7529513" y="5967413"/>
          <p14:tracePt t="102539" x="7542213" y="5954713"/>
          <p14:tracePt t="102556" x="7542213" y="5940425"/>
          <p14:tracePt t="102573" x="7554913" y="5927725"/>
          <p14:tracePt t="102674" x="7554913" y="5954713"/>
          <p14:tracePt t="102819" x="7554913" y="5940425"/>
          <p14:tracePt t="102835" x="7554913" y="5927725"/>
          <p14:tracePt t="102844" x="7554913" y="5902325"/>
          <p14:tracePt t="102855" x="7554913" y="5889625"/>
          <p14:tracePt t="102858" x="7567613" y="5876925"/>
          <p14:tracePt t="102871" x="7567613" y="5864225"/>
          <p14:tracePt t="102971" x="7567613" y="5876925"/>
          <p14:tracePt t="102978" x="7567613" y="5902325"/>
          <p14:tracePt t="102989" x="7581900" y="5902325"/>
          <p14:tracePt t="103004" x="7581900" y="5915025"/>
          <p14:tracePt t="103022" x="7581900" y="5927725"/>
          <p14:tracePt t="103051" x="7581900" y="5940425"/>
          <p14:tracePt t="103178" x="7581900" y="5927725"/>
          <p14:tracePt t="103193" x="7594600" y="5927725"/>
          <p14:tracePt t="103216" x="7594600" y="5915025"/>
          <p14:tracePt t="103233" x="7607300" y="5915025"/>
          <p14:tracePt t="103240" x="7607300" y="5902325"/>
          <p14:tracePt t="104145" x="7645400" y="5902325"/>
          <p14:tracePt t="104154" x="7697788" y="5902325"/>
          <p14:tracePt t="104161" x="7723188" y="5902325"/>
          <p14:tracePt t="104170" x="7761288" y="5902325"/>
          <p14:tracePt t="104187" x="7800975" y="5902325"/>
          <p14:tracePt t="104203" x="7826375" y="5902325"/>
          <p14:tracePt t="104220" x="7839075" y="5902325"/>
          <p14:tracePt t="104244" x="7851775" y="5902325"/>
          <p14:tracePt t="104258" x="7851775" y="5889625"/>
          <p14:tracePt t="104304" x="7866063" y="5889625"/>
          <p14:tracePt t="104336" x="7878763" y="5889625"/>
          <p14:tracePt t="104344" x="7891463" y="5889625"/>
          <p14:tracePt t="104352" x="7904163" y="5889625"/>
          <p14:tracePt t="104370" x="7929563" y="5889625"/>
          <p14:tracePt t="104387" x="7942263" y="5889625"/>
          <p14:tracePt t="104403" x="7969250" y="5889625"/>
          <p14:tracePt t="104421" x="7981950" y="5889625"/>
          <p14:tracePt t="104442" x="7994650" y="5889625"/>
          <p14:tracePt t="104498" x="8007350" y="5889625"/>
          <p14:tracePt t="104515" x="8020050" y="5889625"/>
          <p14:tracePt t="104578" x="8032750" y="5889625"/>
          <p14:tracePt t="104588" x="8045450" y="5889625"/>
          <p14:tracePt t="104606" x="8072438" y="5889625"/>
          <p14:tracePt t="104614" x="8085138" y="5889625"/>
          <p14:tracePt t="104620" x="8097838" y="5889625"/>
          <p14:tracePt t="104637" x="8110538" y="5889625"/>
          <p14:tracePt t="104915" x="8123238" y="5889625"/>
          <p14:tracePt t="104922" x="8135938" y="5889625"/>
          <p14:tracePt t="104938" x="8188325" y="5889625"/>
          <p14:tracePt t="104955" x="8226425" y="5889625"/>
          <p14:tracePt t="104971" x="8266113" y="5876925"/>
          <p14:tracePt t="104973" x="8329613" y="5876925"/>
          <p14:tracePt t="104987" x="8459788" y="5876925"/>
          <p14:tracePt t="105004" x="8588375" y="5876925"/>
          <p14:tracePt t="105021" x="8743950" y="5889625"/>
          <p14:tracePt t="105037" x="8807450" y="5889625"/>
          <p14:tracePt t="105115" x="8807450" y="5902325"/>
          <p14:tracePt t="105140" x="8794750" y="5915025"/>
          <p14:tracePt t="105149" x="8782050" y="5915025"/>
          <p14:tracePt t="105355" x="8769350" y="5915025"/>
          <p14:tracePt t="105363" x="8769350" y="5927725"/>
          <p14:tracePt t="105916" x="8782050" y="5915025"/>
          <p14:tracePt t="105922" x="8782050" y="5902325"/>
          <p14:tracePt t="105938" x="8794750" y="5876925"/>
          <p14:tracePt t="105978" x="8794750" y="5864225"/>
          <p14:tracePt t="106091" x="8794750" y="5876925"/>
          <p14:tracePt t="106131" x="8794750" y="5889625"/>
          <p14:tracePt t="106564" x="8821738" y="5889625"/>
          <p14:tracePt t="106571" x="8834438" y="5889625"/>
          <p14:tracePt t="106587" x="8872538" y="5889625"/>
          <p14:tracePt t="106589" x="8912225" y="5889625"/>
          <p14:tracePt t="106604" x="8963025" y="5902325"/>
          <p14:tracePt t="106607" x="9002713" y="5915025"/>
          <p14:tracePt t="106620" x="9091613" y="5915025"/>
          <p14:tracePt t="106636" x="9131300" y="5915025"/>
          <p14:tracePt t="106681" x="9144000" y="5915025"/>
          <p14:tracePt t="106779" x="9156700" y="5915025"/>
          <p14:tracePt t="106804" x="9169400" y="5915025"/>
          <p14:tracePt t="106819" x="9182100" y="5902325"/>
          <p14:tracePt t="106827" x="9196388" y="5902325"/>
          <p14:tracePt t="106837" x="9209088" y="5889625"/>
          <p14:tracePt t="106853" x="9221788" y="5889625"/>
          <p14:tracePt t="106870" x="9247188" y="5889625"/>
          <p14:tracePt t="106963" x="9247188" y="5902325"/>
          <p14:tracePt t="106972" x="9234488" y="5927725"/>
          <p14:tracePt t="106988" x="9221788" y="5940425"/>
          <p14:tracePt t="107004" x="9221788" y="5954713"/>
          <p14:tracePt t="107006" x="9221788" y="5967413"/>
          <p14:tracePt t="109627" x="9209088" y="5967413"/>
          <p14:tracePt t="109634" x="9182100" y="5992813"/>
          <p14:tracePt t="109643" x="9169400" y="6005513"/>
          <p14:tracePt t="109653" x="9156700" y="6005513"/>
          <p14:tracePt t="109669" x="9144000" y="6005513"/>
          <p14:tracePt t="109686" x="9169400" y="6018213"/>
          <p14:tracePt t="109703" x="9196388" y="6030913"/>
          <p14:tracePt t="109722" x="9196388" y="6018213"/>
          <p14:tracePt t="109736" x="9196388" y="6005513"/>
          <p14:tracePt t="109739" x="9196388" y="5992813"/>
          <p14:tracePt t="109754" x="9196388" y="5980113"/>
          <p14:tracePt t="109770" x="9182100" y="5967413"/>
          <p14:tracePt t="109787" x="9156700" y="5954713"/>
          <p14:tracePt t="109803" x="9144000" y="5940425"/>
          <p14:tracePt t="109805" x="9131300" y="5940425"/>
          <p14:tracePt t="109819" x="9118600" y="5927725"/>
          <p14:tracePt t="109822" x="9105900" y="5915025"/>
          <p14:tracePt t="109837" x="9105900" y="5902325"/>
          <p14:tracePt t="109853" x="9131300" y="5889625"/>
          <p14:tracePt t="109870" x="9156700" y="5876925"/>
          <p14:tracePt t="109886" x="9182100" y="5849938"/>
          <p14:tracePt t="109902" x="9196388" y="5837238"/>
          <p14:tracePt t="109920" x="9196388" y="5811838"/>
          <p14:tracePt t="109923" x="9196388" y="5799138"/>
          <p14:tracePt t="109936" x="9196388" y="5786438"/>
          <p14:tracePt t="109953" x="9196388" y="5773738"/>
          <p14:tracePt t="109987" x="9182100" y="5759450"/>
          <p14:tracePt t="110083" x="9169400" y="5759450"/>
          <p14:tracePt t="110099" x="9221788" y="5759450"/>
          <p14:tracePt t="110114" x="9221788" y="5746750"/>
          <p14:tracePt t="110283" x="9221788" y="5734050"/>
          <p14:tracePt t="111084" x="9209088" y="5734050"/>
          <p14:tracePt t="111107" x="9196388" y="5734050"/>
          <p14:tracePt t="111139" x="9182100" y="5734050"/>
          <p14:tracePt t="111146" x="9182100" y="5746750"/>
          <p14:tracePt t="111154" x="9156700" y="5759450"/>
          <p14:tracePt t="111170" x="9131300" y="5786438"/>
          <p14:tracePt t="111186" x="9078913" y="5786438"/>
          <p14:tracePt t="111203" x="9028113" y="5824538"/>
          <p14:tracePt t="111219" x="8988425" y="5824538"/>
          <p14:tracePt t="111222" x="8950325" y="5849938"/>
          <p14:tracePt t="111236" x="8924925" y="5849938"/>
          <p14:tracePt t="111239" x="8885238" y="5876925"/>
          <p14:tracePt t="111253" x="8821738" y="5889625"/>
          <p14:tracePt t="111269" x="8756650" y="5915025"/>
          <p14:tracePt t="111286" x="8678863" y="5915025"/>
          <p14:tracePt t="111302" x="8613775" y="5915025"/>
          <p14:tracePt t="111319" x="8537575" y="5915025"/>
          <p14:tracePt t="111322" x="8510588" y="5915025"/>
          <p14:tracePt t="111336" x="8485188" y="5915025"/>
          <p14:tracePt t="111339" x="8459788" y="5915025"/>
          <p14:tracePt t="111352" x="8434388" y="5915025"/>
          <p14:tracePt t="111355" x="8420100" y="5915025"/>
          <p14:tracePt t="111370" x="8394700" y="5915025"/>
          <p14:tracePt t="111386" x="8369300" y="5915025"/>
          <p14:tracePt t="111403" x="8316913" y="5915025"/>
          <p14:tracePt t="111417" x="8278813" y="5915025"/>
          <p14:tracePt t="111433" x="8240713" y="5915025"/>
          <p14:tracePt t="111450" x="8213725" y="5915025"/>
          <p14:tracePt t="111466" x="8162925" y="5915025"/>
          <p14:tracePt t="111483" x="8135938" y="5915025"/>
          <p14:tracePt t="111499" x="8085138" y="5915025"/>
          <p14:tracePt t="111517" x="8020050" y="5915025"/>
          <p14:tracePt t="111535" x="7956550" y="5915025"/>
          <p14:tracePt t="111538" x="7904163" y="5915025"/>
          <p14:tracePt t="111552" x="7813675" y="5915025"/>
          <p14:tracePt t="111555" x="7761288" y="5915025"/>
          <p14:tracePt t="111569" x="7697788" y="5915025"/>
          <p14:tracePt t="111571" x="7672388" y="5915025"/>
          <p14:tracePt t="111587" x="7607300" y="5915025"/>
          <p14:tracePt t="111603" x="7554913" y="5915025"/>
          <p14:tracePt t="111618" x="7542213" y="5915025"/>
          <p14:tracePt t="111620" x="7529513" y="5915025"/>
          <p14:tracePt t="111636" x="7451725" y="5940425"/>
          <p14:tracePt t="111650" x="7348538" y="5954713"/>
          <p14:tracePt t="111667" x="7219950" y="5954713"/>
          <p14:tracePt t="111684" x="7142163" y="5954713"/>
          <p14:tracePt t="111700" x="7104063" y="5954713"/>
          <p14:tracePt t="111837" x="7089775" y="5954713"/>
          <p14:tracePt t="111842" x="7077075" y="5954713"/>
          <p14:tracePt t="111851" x="7064375" y="5954713"/>
          <p14:tracePt t="111868" x="7026275" y="5954713"/>
          <p14:tracePt t="111885" x="6973888" y="5954713"/>
          <p14:tracePt t="111902" x="6896100" y="5954713"/>
          <p14:tracePt t="111919" x="6819900" y="5980113"/>
          <p14:tracePt t="111935" x="6754813" y="5992813"/>
          <p14:tracePt t="111951" x="6742113" y="5992813"/>
          <p14:tracePt t="112051" x="6729413" y="5992813"/>
          <p14:tracePt t="112058" x="6702425" y="5992813"/>
          <p14:tracePt t="112068" x="6677025" y="5992813"/>
          <p14:tracePt t="112087" x="6626225" y="5992813"/>
          <p14:tracePt t="112090" x="6599238" y="5992813"/>
          <p14:tracePt t="112102" x="6548438" y="5992813"/>
          <p14:tracePt t="112119" x="6457950" y="5992813"/>
          <p14:tracePt t="112135" x="6367463" y="5980113"/>
          <p14:tracePt t="112138" x="6315075" y="5980113"/>
          <p14:tracePt t="112152" x="6289675" y="5967413"/>
          <p14:tracePt t="112155" x="6276975" y="5967413"/>
          <p14:tracePt t="112169" x="6264275" y="5967413"/>
          <p14:tracePt t="112211" x="6264275" y="5954713"/>
          <p14:tracePt t="112220" x="6276975" y="5940425"/>
          <p14:tracePt t="112229" x="6302375" y="5927725"/>
          <p14:tracePt t="112258" x="6315075" y="5927725"/>
          <p14:tracePt t="112652" x="6315075" y="5915025"/>
          <p14:tracePt t="112673" x="6342063" y="5902325"/>
          <p14:tracePt t="112689" x="6367463" y="5902325"/>
          <p14:tracePt t="112697" x="6392863" y="5889625"/>
          <p14:tracePt t="112706" x="6418263" y="5889625"/>
          <p14:tracePt t="112719" x="6470650" y="5889625"/>
          <p14:tracePt t="112722" x="6508750" y="5889625"/>
          <p14:tracePt t="112735" x="6561138" y="5889625"/>
          <p14:tracePt t="112738" x="6611938" y="5889625"/>
          <p14:tracePt t="112752" x="6677025" y="5889625"/>
          <p14:tracePt t="112755" x="6729413" y="5889625"/>
          <p14:tracePt t="112770" x="6805613" y="5889625"/>
          <p14:tracePt t="112786" x="6845300" y="5889625"/>
          <p14:tracePt t="112803" x="6896100" y="5889625"/>
          <p14:tracePt t="112819" x="6923088" y="5889625"/>
          <p14:tracePt t="112821" x="6935788" y="5889625"/>
          <p14:tracePt t="112835" x="6948488" y="5889625"/>
          <p14:tracePt t="112852" x="6961188" y="5889625"/>
          <p14:tracePt t="112855" x="6999288" y="5889625"/>
          <p14:tracePt t="112868" x="7038975" y="5889625"/>
          <p14:tracePt t="112886" x="7089775" y="5889625"/>
          <p14:tracePt t="112902" x="7154863" y="5889625"/>
          <p14:tracePt t="112906" x="7194550" y="5889625"/>
          <p14:tracePt t="112919" x="7232650" y="5902325"/>
          <p14:tracePt t="112922" x="7270750" y="5902325"/>
          <p14:tracePt t="112936" x="7297738" y="5915025"/>
          <p14:tracePt t="112939" x="7335838" y="5915025"/>
          <p14:tracePt t="112952" x="7373938" y="5915025"/>
          <p14:tracePt t="112955" x="7413625" y="5915025"/>
          <p14:tracePt t="112969" x="7439025" y="5915025"/>
          <p14:tracePt t="112971" x="7478713" y="5915025"/>
          <p14:tracePt t="112985" x="7491413" y="5927725"/>
          <p14:tracePt t="118427" x="7478713" y="5927725"/>
          <p14:tracePt t="118435" x="7439025" y="5927725"/>
          <p14:tracePt t="118443" x="7413625" y="5927725"/>
          <p14:tracePt t="118451" x="7373938" y="5927725"/>
          <p14:tracePt t="118467" x="7348538" y="5927725"/>
          <p14:tracePt t="118484" x="7323138" y="5915025"/>
          <p14:tracePt t="118561" x="7323138" y="5902325"/>
          <p14:tracePt t="118569" x="7310438" y="5889625"/>
          <p14:tracePt t="118577" x="7310438" y="5876925"/>
          <p14:tracePt t="118598" x="7310438" y="5864225"/>
          <p14:tracePt t="118614" x="7297738" y="5849938"/>
          <p14:tracePt t="118631" x="7297738" y="5824538"/>
          <p14:tracePt t="118632" x="7283450" y="5824538"/>
          <p14:tracePt t="118650" x="7283450" y="5811838"/>
          <p14:tracePt t="118674" x="7283450" y="5799138"/>
          <p14:tracePt t="118684" x="7283450" y="5786438"/>
          <p14:tracePt t="118699" x="7283450" y="5773738"/>
          <p14:tracePt t="118717" x="7283450" y="5746750"/>
          <p14:tracePt t="118734" x="7283450" y="5695950"/>
          <p14:tracePt t="118750" x="7297738" y="5643563"/>
          <p14:tracePt t="118767" x="7297738" y="5592763"/>
          <p14:tracePt t="118770" x="7310438" y="5580063"/>
          <p14:tracePt t="118784" x="7323138" y="5565775"/>
          <p14:tracePt t="118787" x="7323138" y="5553075"/>
          <p14:tracePt t="118800" x="7323138" y="5540375"/>
          <p14:tracePt t="118803" x="7323138" y="5527675"/>
          <p14:tracePt t="118818" x="7335838" y="5514975"/>
          <p14:tracePt t="118835" x="7348538" y="5502275"/>
          <p14:tracePt t="118868" x="7361238" y="5489575"/>
          <p14:tracePt t="118875" x="7373938" y="5489575"/>
          <p14:tracePt t="118885" x="7388225" y="5475288"/>
          <p14:tracePt t="118900" x="7413625" y="5475288"/>
          <p14:tracePt t="118917" x="7426325" y="5475288"/>
          <p14:tracePt t="118935" x="7426325" y="5462588"/>
          <p14:tracePt t="118950" x="7451725" y="5462588"/>
          <p14:tracePt t="118967" x="7464425" y="5462588"/>
          <p14:tracePt t="118984" x="7478713" y="5462588"/>
          <p14:tracePt t="118987" x="7478713" y="5449888"/>
          <p14:tracePt t="119051" x="7491413" y="5449888"/>
          <p14:tracePt t="119058" x="7504113" y="5449888"/>
          <p14:tracePt t="119068" x="7516813" y="5449888"/>
          <p14:tracePt t="119083" x="7529513" y="5449888"/>
          <p14:tracePt t="119086" x="7554913" y="5462588"/>
          <p14:tracePt t="119100" x="7567613" y="5475288"/>
          <p14:tracePt t="119130" x="7581900" y="5475288"/>
          <p14:tracePt t="119155" x="7581900" y="5489575"/>
          <p14:tracePt t="119170" x="7594600" y="5502275"/>
          <p14:tracePt t="119178" x="7594600" y="5514975"/>
          <p14:tracePt t="119186" x="7607300" y="5540375"/>
          <p14:tracePt t="119202" x="7620000" y="5565775"/>
          <p14:tracePt t="119217" x="7620000" y="5580063"/>
          <p14:tracePt t="119219" x="7632700" y="5605463"/>
          <p14:tracePt t="119235" x="7658100" y="5630863"/>
          <p14:tracePt t="119251" x="7658100" y="5656263"/>
          <p14:tracePt t="119269" x="7672388" y="5670550"/>
          <p14:tracePt t="119290" x="7672388" y="5683250"/>
          <p14:tracePt t="119323" x="7672388" y="5695950"/>
          <p14:tracePt t="119331" x="7672388" y="5708650"/>
          <p14:tracePt t="119339" x="7672388" y="5721350"/>
          <p14:tracePt t="119350" x="7672388" y="5746750"/>
          <p14:tracePt t="119365" x="7672388" y="5773738"/>
          <p14:tracePt t="119382" x="7658100" y="5786438"/>
          <p14:tracePt t="119399" x="7658100" y="5811838"/>
          <p14:tracePt t="119401" x="7658100" y="5824538"/>
          <p14:tracePt t="119416" x="7645400" y="5824538"/>
          <p14:tracePt t="119418" x="7645400" y="5849938"/>
          <p14:tracePt t="119432" x="7632700" y="5849938"/>
          <p14:tracePt t="119434" x="7632700" y="5864225"/>
          <p14:tracePt t="119449" x="7607300" y="5889625"/>
          <p14:tracePt t="119466" x="7607300" y="5902325"/>
          <p14:tracePt t="119482" x="7594600" y="5902325"/>
          <p14:tracePt t="119587" x="7581900" y="5902325"/>
          <p14:tracePt t="119715" x="7567613" y="5902325"/>
          <p14:tracePt t="119723" x="7554913" y="5915025"/>
          <p14:tracePt t="120779" x="7554913" y="5927725"/>
          <p14:tracePt t="120786" x="7516813" y="5954713"/>
          <p14:tracePt t="120799" x="7478713" y="5980113"/>
          <p14:tracePt t="120815" x="7439025" y="5992813"/>
          <p14:tracePt t="120817" x="7426325" y="6018213"/>
          <p14:tracePt t="120832" x="7439025" y="6083300"/>
          <p14:tracePt t="120834" x="7451725" y="6211888"/>
          <p14:tracePt t="121034" x="7451725" y="6199188"/>
          <p14:tracePt t="121043" x="7413625" y="6199188"/>
          <p14:tracePt t="121067" x="7400925" y="6186488"/>
          <p14:tracePt t="121074" x="7400925" y="6173788"/>
          <p14:tracePt t="121090" x="7413625" y="6173788"/>
          <p14:tracePt t="121101" x="7439025" y="6173788"/>
          <p14:tracePt t="121116" x="7491413" y="6161088"/>
          <p14:tracePt t="121133" x="7529513" y="6148388"/>
          <p14:tracePt t="121150" x="7554913" y="6121400"/>
          <p14:tracePt t="121167" x="7567613" y="6096000"/>
          <p14:tracePt t="121183" x="7567613" y="6070600"/>
          <p14:tracePt t="121200" x="7567613" y="6057900"/>
          <p14:tracePt t="121203" x="7567613" y="6043613"/>
          <p14:tracePt t="121216" x="7581900" y="6043613"/>
          <p14:tracePt t="121219" x="7581900" y="6030913"/>
          <p14:tracePt t="121235" x="7594600" y="6018213"/>
          <p14:tracePt t="121268" x="7607300" y="6018213"/>
          <p14:tracePt t="121284" x="7607300" y="6005513"/>
          <p14:tracePt t="121292" x="7620000" y="6005513"/>
          <p14:tracePt t="121313" x="7632700" y="6005513"/>
          <p14:tracePt t="121321" x="7632700" y="5992813"/>
          <p14:tracePt t="121370" x="7632700" y="5980113"/>
          <p14:tracePt t="121386" x="7645400" y="5980113"/>
          <p14:tracePt t="121426" x="7658100" y="5980113"/>
          <p14:tracePt t="121465" x="7672388" y="5980113"/>
          <p14:tracePt t="121475" x="7685088" y="5980113"/>
          <p14:tracePt t="121484" x="7685088" y="5967413"/>
          <p14:tracePt t="121500" x="7697788" y="5967413"/>
          <p14:tracePt t="121516" x="7710488" y="5967413"/>
          <p14:tracePt t="121533" x="7735888" y="5967413"/>
          <p14:tracePt t="121550" x="7748588" y="5954713"/>
          <p14:tracePt t="121566" x="7800975" y="5940425"/>
          <p14:tracePt t="121583" x="7839075" y="5940425"/>
          <p14:tracePt t="121586" x="7866063" y="5940425"/>
          <p14:tracePt t="121597" x="7904163" y="5940425"/>
          <p14:tracePt t="121614" x="7969250" y="5940425"/>
          <p14:tracePt t="121630" x="8045450" y="5940425"/>
          <p14:tracePt t="121647" x="8097838" y="5940425"/>
          <p14:tracePt t="121664" x="8110538" y="5940425"/>
          <p14:tracePt t="121713" x="8123238" y="5940425"/>
          <p14:tracePt t="123771" x="8135938" y="5940425"/>
          <p14:tracePt t="123778" x="8150225" y="5940425"/>
          <p14:tracePt t="123794" x="8162925" y="5927725"/>
          <p14:tracePt t="123802" x="8175625" y="5927725"/>
          <p14:tracePt t="123816" x="8188325" y="5927725"/>
          <p14:tracePt t="123819" x="8213725" y="5915025"/>
          <p14:tracePt t="123832" x="8226425" y="5915025"/>
          <p14:tracePt t="123835" x="8240713" y="5902325"/>
          <p14:tracePt t="123850" x="8343900" y="5889625"/>
          <p14:tracePt t="123867" x="8485188" y="5876925"/>
          <p14:tracePt t="123882" x="8575675" y="5864225"/>
          <p14:tracePt t="123885" x="8691563" y="5864225"/>
          <p14:tracePt t="123900" x="8885238" y="5864225"/>
          <p14:tracePt t="123916" x="9040813" y="5837238"/>
          <p14:tracePt t="123930" x="9182100" y="5824538"/>
          <p14:tracePt t="123947" x="9350375" y="5811838"/>
          <p14:tracePt t="123964" x="9466263" y="5786438"/>
          <p14:tracePt t="123981" x="9647238" y="5759450"/>
          <p14:tracePt t="123998" x="9880600" y="5746750"/>
          <p14:tracePt t="124016" x="9983788" y="5746750"/>
          <p14:tracePt t="124019" x="10137775" y="5746750"/>
          <p14:tracePt t="124032" x="10255250" y="5734050"/>
          <p14:tracePt t="124035" x="10358438" y="5734050"/>
          <p14:tracePt t="124050" x="10539413" y="5721350"/>
          <p14:tracePt t="124066" x="10693400" y="5721350"/>
          <p14:tracePt t="124082" x="10783888" y="5734050"/>
          <p14:tracePt t="124085" x="10926763" y="5746750"/>
          <p14:tracePt t="124099" x="11210925" y="5759450"/>
          <p14:tracePt t="124116" x="11364913" y="5759450"/>
          <p14:tracePt t="124119" x="11558588" y="5759450"/>
          <p14:tracePt t="124133" x="11869738" y="5811838"/>
          <p14:tracePt t="124149" x="12088813" y="5876925"/>
          <p14:tracePt t="124166" x="12166600" y="5915025"/>
          <p14:tracePt t="124182" x="12166600" y="5967413"/>
          <p14:tracePt t="124199" x="12076113" y="6005513"/>
          <p14:tracePt t="124202" x="11985625" y="6030913"/>
          <p14:tracePt t="124216" x="11907838" y="6030913"/>
          <p14:tracePt t="124232" x="11752263" y="6070600"/>
          <p14:tracePt t="124235" x="11610975" y="6083300"/>
          <p14:tracePt t="124250" x="11326813" y="6096000"/>
          <p14:tracePt t="124266" x="10371138" y="6108700"/>
          <p14:tracePt t="124284" x="9440863" y="6057900"/>
          <p14:tracePt t="124299" x="9156700" y="6057900"/>
          <p14:tracePt t="124301" x="8807450" y="6057900"/>
          <p14:tracePt t="124316" x="8678863" y="6057900"/>
          <p14:tracePt t="124319" x="8523288" y="6070600"/>
          <p14:tracePt t="124332" x="8434388" y="6096000"/>
          <p14:tracePt t="124349" x="8407400" y="6096000"/>
          <p14:tracePt t="124365" x="8407400" y="6083300"/>
          <p14:tracePt t="124382" x="8447088" y="6096000"/>
          <p14:tracePt t="124399" x="8472488" y="6096000"/>
          <p14:tracePt t="124416" x="8485188" y="6096000"/>
          <p14:tracePt t="124419" x="8510588" y="6083300"/>
          <p14:tracePt t="124432" x="8523288" y="6083300"/>
          <p14:tracePt t="124435" x="8537575" y="6083300"/>
          <p14:tracePt t="124450" x="8575675" y="6083300"/>
          <p14:tracePt t="124466" x="8653463" y="6083300"/>
          <p14:tracePt t="124483" x="8872538" y="6108700"/>
          <p14:tracePt t="124499" x="9040813" y="6121400"/>
          <p14:tracePt t="124501" x="9234488" y="6134100"/>
          <p14:tracePt t="124515" x="9480550" y="6161088"/>
          <p14:tracePt t="124518" x="9737725" y="6199188"/>
          <p14:tracePt t="124530" x="10526713" y="6237288"/>
          <p14:tracePt t="124547" x="11404600" y="6237288"/>
          <p14:tracePt t="124564" x="11895138" y="6237288"/>
          <p14:tracePt t="130539" x="11533188" y="6405563"/>
          <p14:tracePt t="130554" x="11145838" y="6405563"/>
          <p14:tracePt t="130564" x="10720388" y="6405563"/>
          <p14:tracePt t="130579" x="10152063" y="6418263"/>
          <p14:tracePt t="130596" x="9790113" y="6445250"/>
          <p14:tracePt t="130611" x="9402763" y="6496050"/>
          <p14:tracePt t="130628" x="8731250" y="6508750"/>
          <p14:tracePt t="130645" x="7594600" y="6561138"/>
          <p14:tracePt t="130661" x="6677025" y="6573838"/>
          <p14:tracePt t="130679" x="6418263" y="6573838"/>
          <p14:tracePt t="130682" x="6405563" y="6586538"/>
          <p14:tracePt t="130697" x="6418263" y="6611938"/>
          <p14:tracePt t="130811" x="6432550" y="6611938"/>
          <p14:tracePt t="130818" x="6611938" y="6611938"/>
          <p14:tracePt t="130843" x="6664325" y="6599238"/>
          <p14:tracePt t="130850" x="6767513" y="6573838"/>
          <p14:tracePt t="130864" x="6896100" y="6548438"/>
          <p14:tracePt t="130867" x="6973888" y="6521450"/>
          <p14:tracePt t="130881" x="7051675" y="6483350"/>
          <p14:tracePt t="130883" x="7104063" y="6445250"/>
          <p14:tracePt t="130898" x="7154863" y="6392863"/>
          <p14:tracePt t="130915" x="7180263" y="6342063"/>
          <p14:tracePt t="130931" x="7154863" y="6302375"/>
          <p14:tracePt t="130948" x="7116763" y="6276975"/>
          <p14:tracePt t="130950" x="7077075" y="6264275"/>
          <p14:tracePt t="130964" x="7038975" y="6224588"/>
          <p14:tracePt t="130980" x="6935788" y="6186488"/>
          <p14:tracePt t="130997" x="6845300" y="6148388"/>
          <p14:tracePt t="131014" x="6792913" y="6134100"/>
          <p14:tracePt t="131031" x="6754813" y="6121400"/>
          <p14:tracePt t="131034" x="6742113" y="6121400"/>
          <p14:tracePt t="131047" x="6729413" y="6108700"/>
          <p14:tracePt t="131050" x="6716713" y="6108700"/>
          <p14:tracePt t="131064" x="6702425" y="6096000"/>
          <p14:tracePt t="131067" x="6689725" y="6096000"/>
          <p14:tracePt t="131081" x="6677025" y="6096000"/>
          <p14:tracePt t="131083" x="6664325" y="6096000"/>
          <p14:tracePt t="131098" x="6626225" y="6096000"/>
          <p14:tracePt t="131116" x="6599238" y="6096000"/>
          <p14:tracePt t="131132" x="6586538" y="6096000"/>
          <p14:tracePt t="131179" x="6599238" y="6083300"/>
          <p14:tracePt t="131203" x="6586538" y="6070600"/>
          <p14:tracePt t="131210" x="6573838" y="6070600"/>
          <p14:tracePt t="131221" x="6548438" y="6070600"/>
          <p14:tracePt t="131230" x="6508750" y="6043613"/>
          <p14:tracePt t="131246" x="6392863" y="6018213"/>
          <p14:tracePt t="131262" x="6276975" y="6005513"/>
          <p14:tracePt t="131279" x="6211888" y="5992813"/>
          <p14:tracePt t="131281" x="6199188" y="5980113"/>
          <p14:tracePt t="131296" x="6186488" y="5980113"/>
          <p14:tracePt t="131337" x="6186488" y="5967413"/>
          <p14:tracePt t="131346" x="6173788" y="5967413"/>
          <p14:tracePt t="131353" x="6161088" y="5967413"/>
          <p14:tracePt t="131362" x="6134100" y="5967413"/>
          <p14:tracePt t="131379" x="6057900" y="5967413"/>
          <p14:tracePt t="131396" x="5980113" y="5954713"/>
          <p14:tracePt t="131412" x="5915025" y="5940425"/>
          <p14:tracePt t="131429" x="5864225" y="5927725"/>
          <p14:tracePt t="131446" x="5773738" y="5915025"/>
          <p14:tracePt t="131462" x="5708650" y="5902325"/>
          <p14:tracePt t="131479" x="5643563" y="5889625"/>
          <p14:tracePt t="131481" x="5605463" y="5889625"/>
          <p14:tracePt t="131496" x="5565775" y="5889625"/>
          <p14:tracePt t="131498" x="5527675" y="5889625"/>
          <p14:tracePt t="131512" x="5475288" y="5889625"/>
          <p14:tracePt t="131514" x="5449888" y="5889625"/>
          <p14:tracePt t="131529" x="5372100" y="5889625"/>
          <p14:tracePt t="131545" x="5334000" y="5889625"/>
          <p14:tracePt t="131547" x="5308600" y="5889625"/>
          <p14:tracePt t="131562" x="5268913" y="5889625"/>
          <p14:tracePt t="131564" x="5243513" y="5889625"/>
          <p14:tracePt t="131579" x="5165725" y="5902325"/>
          <p14:tracePt t="131595" x="5024438" y="5902325"/>
          <p14:tracePt t="131612" x="4843463" y="5915025"/>
          <p14:tracePt t="131629" x="4740275" y="5915025"/>
          <p14:tracePt t="131645" x="4519613" y="5915025"/>
          <p14:tracePt t="131662" x="4325938" y="5915025"/>
          <p14:tracePt t="131679" x="4197350" y="5927725"/>
          <p14:tracePt t="131681" x="4159250" y="5940425"/>
          <p14:tracePt t="131695" x="4106863" y="5967413"/>
          <p14:tracePt t="131697" x="4041775" y="5980113"/>
          <p14:tracePt t="131712" x="3990975" y="6005513"/>
          <p14:tracePt t="131713" x="3925888" y="6018213"/>
          <p14:tracePt t="131729" x="3784600" y="6083300"/>
          <p14:tracePt t="131745" x="3694113" y="6108700"/>
          <p14:tracePt t="131747" x="3578225" y="6148388"/>
          <p14:tracePt t="131761" x="3422650" y="6224588"/>
          <p14:tracePt t="131777" x="3306763" y="6276975"/>
          <p14:tracePt t="131795" x="3254375" y="6276975"/>
          <p14:tracePt t="131811" x="3228975" y="6289675"/>
          <p14:tracePt t="131827" x="3203575" y="6302375"/>
          <p14:tracePt t="131844" x="3176588" y="6315075"/>
          <p14:tracePt t="131862" x="3138488" y="6327775"/>
          <p14:tracePt t="131878" x="3073400" y="6367463"/>
          <p14:tracePt t="131894" x="3009900" y="6380163"/>
          <p14:tracePt t="131911" x="2932113" y="6405563"/>
          <p14:tracePt t="131913" x="2906713" y="6405563"/>
          <p14:tracePt t="131929" x="2854325" y="6418263"/>
          <p14:tracePt t="131945" x="2828925" y="6432550"/>
          <p14:tracePt t="131962" x="2816225" y="6432550"/>
          <p14:tracePt t="131978" x="2789238" y="6457950"/>
          <p14:tracePt t="131994" x="2763838" y="6470650"/>
          <p14:tracePt t="132011" x="2751138" y="6483350"/>
          <p14:tracePt t="132028" x="2738438" y="6496050"/>
          <p14:tracePt t="132045" x="2686050" y="6535738"/>
          <p14:tracePt t="132062" x="2647950" y="6561138"/>
          <p14:tracePt t="132078" x="2595563" y="6599238"/>
          <p14:tracePt t="132095" x="2532063" y="6626225"/>
          <p14:tracePt t="132097" x="2505075" y="6626225"/>
          <p14:tracePt t="132112" x="2492375" y="6626225"/>
          <p14:tracePt t="132113" x="2466975" y="6651625"/>
          <p14:tracePt t="132128" x="2454275" y="6651625"/>
          <p14:tracePt t="132185" x="2441575" y="6651625"/>
          <p14:tracePt t="132201" x="2441575" y="6664325"/>
          <p14:tracePt t="132443" x="2427288" y="6664325"/>
          <p14:tracePt t="132459" x="2414588" y="6664325"/>
          <p14:tracePt t="132474" x="2401888" y="6664325"/>
          <p14:tracePt t="132675" x="2389188" y="6664325"/>
          <p14:tracePt t="132682" x="2376488" y="6664325"/>
          <p14:tracePt t="132690" x="2363788" y="6664325"/>
          <p14:tracePt t="132722" x="2351088" y="6664325"/>
          <p14:tracePt t="133227" x="2351088" y="6651625"/>
          <p14:tracePt t="133411" x="2338388" y="6651625"/>
          <p14:tracePt t="133419" x="2324100" y="6651625"/>
          <p14:tracePt t="133430" x="2311400" y="6651625"/>
          <p14:tracePt t="133446" x="2311400" y="6638925"/>
          <p14:tracePt t="133463" x="2286000" y="6638925"/>
          <p14:tracePt t="133466" x="2286000" y="6626225"/>
          <p14:tracePt t="133480" x="2273300" y="6626225"/>
          <p14:tracePt t="133483" x="2273300" y="6611938"/>
          <p14:tracePt t="133498" x="2260600" y="6599238"/>
          <p14:tracePt t="133602" x="2233613" y="6599238"/>
          <p14:tracePt t="133610" x="2233613" y="6586538"/>
          <p14:tracePt t="133617" x="2233613" y="6573838"/>
          <p14:tracePt t="133627" x="2220913" y="6573838"/>
          <p14:tracePt t="133644" x="2220913" y="6561138"/>
          <p14:tracePt t="133660" x="2208213" y="6548438"/>
          <p14:tracePt t="133796" x="2195513" y="6535738"/>
          <p14:tracePt t="133803" x="2182813" y="6521450"/>
          <p14:tracePt t="133827" x="2182813" y="6508750"/>
          <p14:tracePt t="134194" x="2195513" y="6521450"/>
          <p14:tracePt t="134210" x="2208213" y="6521450"/>
          <p14:tracePt t="134219" x="2220913" y="6521450"/>
          <p14:tracePt t="134230" x="2233613" y="6521450"/>
          <p14:tracePt t="134246" x="2273300" y="6521450"/>
          <p14:tracePt t="134263" x="2286000" y="6521450"/>
          <p14:tracePt t="134266" x="2298700" y="6521450"/>
          <p14:tracePt t="134280" x="2311400" y="6521450"/>
          <p14:tracePt t="134283" x="2311400" y="6535738"/>
          <p14:tracePt t="134298" x="2351088" y="6535738"/>
          <p14:tracePt t="134314" x="2363788" y="6548438"/>
          <p14:tracePt t="134330" x="2389188" y="6561138"/>
          <p14:tracePt t="134347" x="2414588" y="6573838"/>
          <p14:tracePt t="134363" x="2441575" y="6586538"/>
          <p14:tracePt t="134380" x="2466975" y="6586538"/>
          <p14:tracePt t="134383" x="2466975" y="6599238"/>
          <p14:tracePt t="134396" x="2479675" y="6599238"/>
          <p14:tracePt t="134411" x="2492375" y="6599238"/>
          <p14:tracePt t="134491" x="2492375" y="6586538"/>
          <p14:tracePt t="134515" x="2505075" y="6586538"/>
          <p14:tracePt t="134522" x="2505075" y="6573838"/>
          <p14:tracePt t="134538" x="2505075" y="6561138"/>
          <p14:tracePt t="134546" x="2517775" y="6561138"/>
          <p14:tracePt t="134570" x="2517775" y="6548438"/>
          <p14:tracePt t="134579" x="2532063" y="6548438"/>
          <p14:tracePt t="134595" x="2532063" y="6535738"/>
          <p14:tracePt t="134642" x="2544763" y="6535738"/>
          <p14:tracePt t="134658" x="2557463" y="6535738"/>
          <p14:tracePt t="134666" x="2570163" y="6535738"/>
          <p14:tracePt t="134678" x="2582863" y="6535738"/>
          <p14:tracePt t="134695" x="2622550" y="6535738"/>
          <p14:tracePt t="134697" x="2635250" y="6548438"/>
          <p14:tracePt t="134712" x="2647950" y="6548438"/>
          <p14:tracePt t="134714" x="2673350" y="6561138"/>
          <p14:tracePt t="134727" x="2686050" y="6561138"/>
          <p14:tracePt t="134729" x="2698750" y="6561138"/>
          <p14:tracePt t="134744" x="2711450" y="6573838"/>
          <p14:tracePt t="134745" x="2725738" y="6573838"/>
          <p14:tracePt t="134761" x="2738438" y="6573838"/>
          <p14:tracePt t="134778" x="2763838" y="6573838"/>
          <p14:tracePt t="134796" x="2789238" y="6573838"/>
          <p14:tracePt t="134811" x="2841625" y="6573838"/>
          <p14:tracePt t="134828" x="2892425" y="6573838"/>
          <p14:tracePt t="134845" x="2957513" y="6561138"/>
          <p14:tracePt t="134861" x="3022600" y="6548438"/>
          <p14:tracePt t="134878" x="3060700" y="6535738"/>
          <p14:tracePt t="134895" x="3073400" y="6521450"/>
          <p14:tracePt t="134921" x="3073400" y="6508750"/>
          <p14:tracePt t="134953" x="3086100" y="6508750"/>
          <p14:tracePt t="134969" x="3100388" y="6508750"/>
          <p14:tracePt t="134979" x="3113088" y="6508750"/>
          <p14:tracePt t="134994" x="3125788" y="6508750"/>
          <p14:tracePt t="135010" x="3138488" y="6508750"/>
          <p14:tracePt t="135019" x="3151188" y="6508750"/>
          <p14:tracePt t="135029" x="3176588" y="6535738"/>
          <p14:tracePt t="135045" x="3203575" y="6548438"/>
          <p14:tracePt t="135063" x="3254375" y="6561138"/>
          <p14:tracePt t="135079" x="3279775" y="6573838"/>
          <p14:tracePt t="135162" x="3294063" y="6573838"/>
          <p14:tracePt t="135187" x="3294063" y="6561138"/>
          <p14:tracePt t="135195" x="3294063" y="6548438"/>
          <p14:tracePt t="135211" x="3294063" y="6535738"/>
          <p14:tracePt t="135219" x="3294063" y="6508750"/>
          <p14:tracePt t="135230" x="3306763" y="6508750"/>
          <p14:tracePt t="135247" x="3319463" y="6470650"/>
          <p14:tracePt t="135250" x="3319463" y="6457950"/>
          <p14:tracePt t="135263" x="3332163" y="6445250"/>
          <p14:tracePt t="135356" x="3344863" y="6445250"/>
          <p14:tracePt t="135364" x="3344863" y="6457950"/>
          <p14:tracePt t="135381" x="3344863" y="6470650"/>
          <p14:tracePt t="135658" x="3357563" y="6470650"/>
          <p14:tracePt t="135675" x="3370263" y="6470650"/>
          <p14:tracePt t="135683" x="3370263" y="6483350"/>
          <p14:tracePt t="135696" x="3384550" y="6496050"/>
          <p14:tracePt t="135713" x="3384550" y="6508750"/>
          <p14:tracePt t="135730" x="3384550" y="6521450"/>
          <p14:tracePt t="135781" x="3370263" y="6521450"/>
          <p14:tracePt t="135798" x="3357563" y="6521450"/>
          <p14:tracePt t="135807" x="3344863" y="6521450"/>
          <p14:tracePt t="135814" x="3332163" y="6521450"/>
          <p14:tracePt t="135830" x="3319463" y="6496050"/>
          <p14:tracePt t="135848" x="3306763" y="6483350"/>
          <p14:tracePt t="135853" x="3306763" y="6457950"/>
          <p14:tracePt t="135867" x="3294063" y="6445250"/>
          <p14:tracePt t="135882" x="3294063" y="6432550"/>
          <p14:tracePt t="135922" x="3306763" y="6432550"/>
          <p14:tracePt t="135930" x="3306763" y="6418263"/>
          <p14:tracePt t="135970" x="3319463" y="6418263"/>
          <p14:tracePt t="135979" x="3332163" y="6418263"/>
          <p14:tracePt t="135987" x="3332163" y="6445250"/>
          <p14:tracePt t="135994" x="3357563" y="6445250"/>
          <p14:tracePt t="136012" x="3357563" y="6457950"/>
          <p14:tracePt t="136074" x="3357563" y="6470650"/>
          <p14:tracePt t="136187" x="3370263" y="6470650"/>
          <p14:tracePt t="136195" x="3370263" y="6457950"/>
          <p14:tracePt t="136220" x="3384550" y="6457950"/>
          <p14:tracePt t="136564" x="3397250" y="6457950"/>
          <p14:tracePt t="136570" x="3409950" y="6457950"/>
          <p14:tracePt t="136587" x="3435350" y="6457950"/>
          <p14:tracePt t="136595" x="3460750" y="6457950"/>
          <p14:tracePt t="136610" x="3473450" y="6457950"/>
          <p14:tracePt t="136627" x="3487738" y="6457950"/>
          <p14:tracePt t="136738" x="3500438" y="6457950"/>
          <p14:tracePt t="136753" x="3500438" y="6470650"/>
          <p14:tracePt t="136762" x="3513138" y="6483350"/>
          <p14:tracePt t="136795" x="3513138" y="6496050"/>
          <p14:tracePt t="136898" x="3500438" y="6496050"/>
          <p14:tracePt t="137003" x="3513138" y="6496050"/>
          <p14:tracePt t="137019" x="3538538" y="6508750"/>
          <p14:tracePt t="137035" x="3551238" y="6521450"/>
          <p14:tracePt t="137044" x="3563938" y="6521450"/>
          <p14:tracePt t="137236" x="3578225" y="6521450"/>
          <p14:tracePt t="137243" x="3578225" y="6508750"/>
          <p14:tracePt t="137307" x="3578225" y="6496050"/>
          <p14:tracePt t="137443" x="3590925" y="6496050"/>
          <p14:tracePt t="138243" x="3616325" y="6508750"/>
          <p14:tracePt t="138250" x="3706813" y="6548438"/>
          <p14:tracePt t="138262" x="3784600" y="6561138"/>
          <p14:tracePt t="138279" x="3913188" y="6599238"/>
          <p14:tracePt t="138282" x="3951288" y="6626225"/>
          <p14:tracePt t="138295" x="3978275" y="6626225"/>
          <p14:tracePt t="138394" x="3990975" y="6626225"/>
          <p14:tracePt t="138547" x="4003675" y="6626225"/>
          <p14:tracePt t="138554" x="4016375" y="6626225"/>
          <p14:tracePt t="138570" x="4029075" y="6626225"/>
          <p14:tracePt t="138586" x="4041775" y="6611938"/>
          <p14:tracePt t="138601" x="4041775" y="6599238"/>
          <p14:tracePt t="138611" x="4068763" y="6599238"/>
          <p14:tracePt t="138627" x="4081463" y="6586538"/>
          <p14:tracePt t="138643" x="4094163" y="6586538"/>
          <p14:tracePt t="138673" x="4094163" y="6573838"/>
          <p14:tracePt t="138690" x="4094163" y="6561138"/>
          <p14:tracePt t="138866" x="4094163" y="6548438"/>
          <p14:tracePt t="138872" x="4094163" y="6535738"/>
          <p14:tracePt t="138880" x="4081463" y="6521450"/>
          <p14:tracePt t="138892" x="4081463" y="6508750"/>
          <p14:tracePt t="138909" x="4056063" y="6470650"/>
          <p14:tracePt t="138926" x="4003675" y="6405563"/>
          <p14:tracePt t="138942" x="3925888" y="6327775"/>
          <p14:tracePt t="138959" x="3900488" y="6289675"/>
          <p14:tracePt t="138961" x="3887788" y="6289675"/>
          <p14:tracePt t="139051" x="3913188" y="6289675"/>
          <p14:tracePt t="139067" x="3938588" y="6289675"/>
          <p14:tracePt t="139074" x="3951288" y="6289675"/>
          <p14:tracePt t="139083" x="3978275" y="6289675"/>
          <p14:tracePt t="139095" x="3990975" y="6289675"/>
          <p14:tracePt t="139112" x="4016375" y="6289675"/>
          <p14:tracePt t="139129" x="4029075" y="6289675"/>
          <p14:tracePt t="139146" x="4068763" y="6264275"/>
          <p14:tracePt t="139163" x="4119563" y="6251575"/>
          <p14:tracePt t="139178" x="4146550" y="6237288"/>
          <p14:tracePt t="139181" x="4235450" y="6199188"/>
          <p14:tracePt t="139195" x="4378325" y="6161088"/>
          <p14:tracePt t="139212" x="4481513" y="6148388"/>
          <p14:tracePt t="139214" x="4610100" y="6108700"/>
          <p14:tracePt t="139228" x="4843463" y="6083300"/>
          <p14:tracePt t="139245" x="5037138" y="6043613"/>
          <p14:tracePt t="139262" x="5140325" y="6018213"/>
          <p14:tracePt t="139278" x="5165725" y="6018213"/>
          <p14:tracePt t="139371" x="5178425" y="6018213"/>
          <p14:tracePt t="139451" x="5178425" y="6005513"/>
          <p14:tracePt t="139459" x="5192713" y="6005513"/>
          <p14:tracePt t="139467" x="5205413" y="6005513"/>
          <p14:tracePt t="139491" x="5218113" y="6030913"/>
          <p14:tracePt t="139498" x="5230813" y="6070600"/>
          <p14:tracePt t="139512" x="5243513" y="6096000"/>
          <p14:tracePt t="139515" x="5268913" y="6148388"/>
          <p14:tracePt t="139529" x="5295900" y="6224588"/>
          <p14:tracePt t="139531" x="5321300" y="6302375"/>
          <p14:tracePt t="139545" x="5334000" y="6354763"/>
          <p14:tracePt t="139548" x="5334000" y="6392863"/>
          <p14:tracePt t="139562" x="5346700" y="6445250"/>
          <p14:tracePt t="139579" x="5321300" y="6483350"/>
          <p14:tracePt t="139595" x="5308600" y="6483350"/>
          <p14:tracePt t="139597" x="5295900" y="6483350"/>
          <p14:tracePt t="139612" x="5268913" y="6496050"/>
          <p14:tracePt t="139614" x="5243513" y="6508750"/>
          <p14:tracePt t="139628" x="5205413" y="6508750"/>
          <p14:tracePt t="139645" x="5165725" y="6508750"/>
          <p14:tracePt t="139662" x="5114925" y="6508750"/>
          <p14:tracePt t="139678" x="5087938" y="6508750"/>
          <p14:tracePt t="139695" x="5075238" y="6508750"/>
          <p14:tracePt t="139698" x="5049838" y="6508750"/>
          <p14:tracePt t="139714" x="5037138" y="6508750"/>
          <p14:tracePt t="139729" x="5011738" y="6508750"/>
          <p14:tracePt t="139732" x="4997450" y="6496050"/>
          <p14:tracePt t="139751" x="4972050" y="6483350"/>
          <p14:tracePt t="139763" x="4933950" y="6457950"/>
          <p14:tracePt t="139779" x="4921250" y="6445250"/>
          <p14:tracePt t="139782" x="4881563" y="6445250"/>
          <p14:tracePt t="139794" x="4843463" y="6432550"/>
          <p14:tracePt t="139796" x="4778375" y="6405563"/>
          <p14:tracePt t="139810" x="4752975" y="6405563"/>
          <p14:tracePt t="139812" x="4700588" y="6405563"/>
          <p14:tracePt t="139827" x="4662488" y="6405563"/>
          <p14:tracePt t="139843" x="4637088" y="6405563"/>
          <p14:tracePt t="139860" x="4610100" y="6432550"/>
          <p14:tracePt t="139884" x="4597400" y="6445250"/>
          <p14:tracePt t="140002" x="4584700" y="6445250"/>
          <p14:tracePt t="140412" x="4572000" y="6445250"/>
          <p14:tracePt t="140426" x="4572000" y="6457950"/>
          <p14:tracePt t="140507" x="4572000" y="6432550"/>
          <p14:tracePt t="140515" x="4584700" y="6432550"/>
          <p14:tracePt t="140529" x="4597400" y="6405563"/>
          <p14:tracePt t="140531" x="4610100" y="6392863"/>
          <p14:tracePt t="140546" x="4649788" y="6367463"/>
          <p14:tracePt t="140563" x="4700588" y="6342063"/>
          <p14:tracePt t="140580" x="4752975" y="6342063"/>
          <p14:tracePt t="140596" x="4830763" y="6327775"/>
          <p14:tracePt t="140613" x="4868863" y="6327775"/>
          <p14:tracePt t="140616" x="4908550" y="6327775"/>
          <p14:tracePt t="140629" x="4984750" y="6342063"/>
          <p14:tracePt t="140645" x="5075238" y="6380163"/>
          <p14:tracePt t="140662" x="5140325" y="6418263"/>
          <p14:tracePt t="140691" x="5140325" y="6432550"/>
          <p14:tracePt t="140785" x="5140325" y="6445250"/>
          <p14:tracePt t="140883" x="5153025" y="6445250"/>
          <p14:tracePt t="140907" x="5165725" y="6445250"/>
          <p14:tracePt t="140915" x="5178425" y="6445250"/>
          <p14:tracePt t="140929" x="5192713" y="6445250"/>
          <p14:tracePt t="140931" x="5205413" y="6445250"/>
          <p14:tracePt t="140946" x="5268913" y="6445250"/>
          <p14:tracePt t="140962" x="5308600" y="6445250"/>
          <p14:tracePt t="140980" x="5386388" y="6445250"/>
          <p14:tracePt t="140995" x="5437188" y="6470650"/>
          <p14:tracePt t="140998" x="5462588" y="6483350"/>
          <p14:tracePt t="141011" x="5514975" y="6496050"/>
          <p14:tracePt t="141013" x="5527675" y="6521450"/>
          <p14:tracePt t="141027" x="5553075" y="6548438"/>
          <p14:tracePt t="141029" x="5565775" y="6548438"/>
          <p14:tracePt t="141044" x="5580063" y="6573838"/>
          <p14:tracePt t="141098" x="5592763" y="6573838"/>
          <p14:tracePt t="141114" x="5618163" y="6573838"/>
          <p14:tracePt t="141122" x="5643563" y="6573838"/>
          <p14:tracePt t="141130" x="5643563" y="6561138"/>
          <p14:tracePt t="141144" x="5683250" y="6535738"/>
          <p14:tracePt t="141146" x="5695950" y="6521450"/>
          <p14:tracePt t="141161" x="5721350" y="6496050"/>
          <p14:tracePt t="141163" x="5746750" y="6496050"/>
          <p14:tracePt t="141178" x="5759450" y="6470650"/>
          <p14:tracePt t="141259" x="5759450" y="6496050"/>
          <p14:tracePt t="141267" x="5773738" y="6508750"/>
          <p14:tracePt t="141278" x="5786438" y="6535738"/>
          <p14:tracePt t="141295" x="5811838" y="6573838"/>
          <p14:tracePt t="141298" x="5824538" y="6586538"/>
          <p14:tracePt t="141371" x="5837238" y="6586538"/>
          <p14:tracePt t="141387" x="5849938" y="6573838"/>
          <p14:tracePt t="141396" x="5864225" y="6573838"/>
          <p14:tracePt t="141413" x="5889625" y="6548438"/>
          <p14:tracePt t="141419" x="5915025" y="6535738"/>
          <p14:tracePt t="141429" x="5927725" y="6508750"/>
          <p14:tracePt t="141445" x="5967413" y="6496050"/>
          <p14:tracePt t="141462" x="6030913" y="6483350"/>
          <p14:tracePt t="141466" x="6043613" y="6483350"/>
          <p14:tracePt t="141478" x="6057900" y="6483350"/>
          <p14:tracePt t="141563" x="6057900" y="6496050"/>
          <p14:tracePt t="141571" x="6070600" y="6496050"/>
          <p14:tracePt t="141797" x="6070600" y="6508750"/>
          <p14:tracePt t="141803" x="6083300" y="6508750"/>
          <p14:tracePt t="141857" x="6096000" y="6508750"/>
          <p14:tracePt t="141872" x="6096000" y="6496050"/>
          <p14:tracePt t="141880" x="6108700" y="6496050"/>
          <p14:tracePt t="141904" x="6108700" y="6483350"/>
          <p14:tracePt t="141912" x="6134100" y="6483350"/>
          <p14:tracePt t="141929" x="6148388" y="6483350"/>
          <p14:tracePt t="141942" x="6173788" y="6483350"/>
          <p14:tracePt t="141958" x="6199188" y="6483350"/>
          <p14:tracePt t="141975" x="6251575" y="6483350"/>
          <p14:tracePt t="141977" x="6276975" y="6483350"/>
          <p14:tracePt t="141993" x="6302375" y="6483350"/>
          <p14:tracePt t="142229" x="6315075" y="6483350"/>
          <p14:tracePt t="142236" x="6315075" y="6470650"/>
          <p14:tracePt t="142244" x="6315075" y="6457950"/>
          <p14:tracePt t="142261" x="6342063" y="6445250"/>
          <p14:tracePt t="142278" x="6367463" y="6418263"/>
          <p14:tracePt t="142296" x="6392863" y="6392863"/>
          <p14:tracePt t="142299" x="6392863" y="6367463"/>
          <p14:tracePt t="142312" x="6418263" y="6367463"/>
          <p14:tracePt t="142315" x="6418263" y="6354763"/>
          <p14:tracePt t="142330" x="6432550" y="6354763"/>
          <p14:tracePt t="142346" x="6432550" y="6342063"/>
          <p14:tracePt t="142395" x="6445250" y="6342063"/>
          <p14:tracePt t="142403" x="6457950" y="6354763"/>
          <p14:tracePt t="142414" x="6457950" y="6380163"/>
          <p14:tracePt t="142431" x="6483350" y="6405563"/>
          <p14:tracePt t="142445" x="6496050" y="6418263"/>
          <p14:tracePt t="142461" x="6496050" y="6432550"/>
          <p14:tracePt t="142531" x="6508750" y="6432550"/>
          <p14:tracePt t="142539" x="6521450" y="6432550"/>
          <p14:tracePt t="142547" x="6535738" y="6418263"/>
          <p14:tracePt t="142562" x="6548438" y="6418263"/>
          <p14:tracePt t="142576" x="6561138" y="6418263"/>
          <p14:tracePt t="142578" x="6561138" y="6405563"/>
          <p14:tracePt t="142595" x="6586538" y="6405563"/>
          <p14:tracePt t="142612" x="6586538" y="6392863"/>
          <p14:tracePt t="142628" x="6611938" y="6380163"/>
          <p14:tracePt t="142742" x="6626225" y="6380163"/>
          <p14:tracePt t="142763" x="6638925" y="6380163"/>
          <p14:tracePt t="143492" x="6651625" y="6380163"/>
          <p14:tracePt t="143499" x="6664325" y="6392863"/>
          <p14:tracePt t="143511" x="6702425" y="6405563"/>
          <p14:tracePt t="143528" x="6716713" y="6418263"/>
          <p14:tracePt t="143531" x="6729413" y="6418263"/>
          <p14:tracePt t="143546" x="6742113" y="6418263"/>
          <p14:tracePt t="143562" x="6754813" y="6432550"/>
          <p14:tracePt t="143578" x="6767513" y="6432550"/>
          <p14:tracePt t="143715" x="6780213" y="6432550"/>
          <p14:tracePt t="143723" x="6792913" y="6432550"/>
          <p14:tracePt t="143739" x="6805613" y="6432550"/>
          <p14:tracePt t="143748" x="6819900" y="6432550"/>
          <p14:tracePt t="143763" x="6845300" y="6432550"/>
          <p14:tracePt t="143779" x="6858000" y="6432550"/>
          <p14:tracePt t="143793" x="6883400" y="6418263"/>
          <p14:tracePt t="143808" x="6910388" y="6418263"/>
          <p14:tracePt t="143824" x="6935788" y="6418263"/>
          <p14:tracePt t="143841" x="6961188" y="6405563"/>
          <p14:tracePt t="143963" x="6961188" y="6392863"/>
          <p14:tracePt t="144340" x="6986588" y="6392863"/>
          <p14:tracePt t="144347" x="7013575" y="6405563"/>
          <p14:tracePt t="144361" x="7026275" y="6405563"/>
          <p14:tracePt t="144364" x="7064375" y="6405563"/>
          <p14:tracePt t="144379" x="7142163" y="6445250"/>
          <p14:tracePt t="144396" x="7180263" y="6445250"/>
          <p14:tracePt t="144411" x="7232650" y="6470650"/>
          <p14:tracePt t="144429" x="7245350" y="6470650"/>
          <p14:tracePt t="144499" x="7258050" y="6470650"/>
          <p14:tracePt t="144547" x="7270750" y="6470650"/>
          <p14:tracePt t="144571" x="7283450" y="6470650"/>
          <p14:tracePt t="144587" x="7297738" y="6470650"/>
          <p14:tracePt t="144595" x="7310438" y="6470650"/>
          <p14:tracePt t="144611" x="7323138" y="6470650"/>
          <p14:tracePt t="144629" x="7373938" y="6470650"/>
          <p14:tracePt t="144645" x="7451725" y="6470650"/>
          <p14:tracePt t="144661" x="7607300" y="6470650"/>
          <p14:tracePt t="144679" x="7851775" y="6470650"/>
          <p14:tracePt t="144683" x="7994650" y="6470650"/>
          <p14:tracePt t="144694" x="8135938" y="6470650"/>
          <p14:tracePt t="144712" x="8291513" y="6470650"/>
          <p14:tracePt t="144716" x="8382000" y="6483350"/>
          <p14:tracePt t="144727" x="8459788" y="6508750"/>
          <p14:tracePt t="144744" x="8459788" y="6521450"/>
          <p14:tracePt t="144747" x="8434388" y="6521450"/>
          <p14:tracePt t="144759" x="8394700" y="6548438"/>
          <p14:tracePt t="144761" x="8343900" y="6586538"/>
          <p14:tracePt t="144775" x="8278813" y="6586538"/>
          <p14:tracePt t="144777" x="8240713" y="6586538"/>
          <p14:tracePt t="144793" x="8045450" y="6599238"/>
          <p14:tracePt t="145140" x="8045450" y="6586538"/>
          <p14:tracePt t="145148" x="8020050" y="6586538"/>
          <p14:tracePt t="145160" x="8007350" y="6586538"/>
          <p14:tracePt t="145178" x="8020050" y="6548438"/>
          <p14:tracePt t="145202" x="8020050" y="6561138"/>
          <p14:tracePt t="145210" x="7969250" y="6561138"/>
          <p14:tracePt t="145243" x="7969250" y="6548438"/>
          <p14:tracePt t="145258" x="7981950" y="6548438"/>
          <p14:tracePt t="145371" x="7994650" y="6548438"/>
          <p14:tracePt t="145378" x="8007350" y="6548438"/>
          <p14:tracePt t="145395" x="8020050" y="6548438"/>
          <p14:tracePt t="145411" x="8032750" y="6548438"/>
          <p14:tracePt t="145499" x="8045450" y="6548438"/>
          <p14:tracePt t="145516" x="8059738" y="6548438"/>
          <p14:tracePt t="145531" x="8059738" y="6535738"/>
          <p14:tracePt t="145563" x="8059738" y="6521450"/>
          <p14:tracePt t="145579" x="8045450" y="6521450"/>
          <p14:tracePt t="145637" x="8059738" y="6521450"/>
          <p14:tracePt t="145651" x="8072438" y="6521450"/>
          <p14:tracePt t="145668" x="8085138" y="6521450"/>
          <p14:tracePt t="145678" x="8085138" y="6508750"/>
          <p14:tracePt t="145716" x="8085138" y="6496050"/>
          <p14:tracePt t="145731" x="8072438" y="6496050"/>
          <p14:tracePt t="145762" x="8072438" y="6483350"/>
          <p14:tracePt t="145875" x="8072438" y="6470650"/>
          <p14:tracePt t="145891" x="8072438" y="6457950"/>
          <p14:tracePt t="145947" x="8085138" y="6445250"/>
          <p14:tracePt t="145963" x="8085138" y="6432550"/>
          <p14:tracePt t="145979" x="8085138" y="6418263"/>
          <p14:tracePt t="145989" x="8085138" y="6405563"/>
          <p14:tracePt t="145996" x="8085138" y="6392863"/>
          <p14:tracePt t="146013" x="8085138" y="6380163"/>
          <p14:tracePt t="146028" x="8085138" y="6367463"/>
          <p14:tracePt t="146031" x="8097838" y="6342063"/>
          <p14:tracePt t="146046" x="8097838" y="6327775"/>
          <p14:tracePt t="146051" x="8162925" y="6302375"/>
          <p14:tracePt t="146062" x="8188325" y="6289675"/>
          <p14:tracePt t="146076" x="8253413" y="6237288"/>
          <p14:tracePt t="146092" x="8291513" y="6199188"/>
          <p14:tracePt t="146108" x="8356600" y="6148388"/>
          <p14:tracePt t="146125" x="8459788" y="6083300"/>
          <p14:tracePt t="146143" x="8601075" y="5967413"/>
          <p14:tracePt t="146145" x="8678863" y="5915025"/>
          <p14:tracePt t="146159" x="8782050" y="5837238"/>
          <p14:tracePt t="146175" x="9002713" y="5643563"/>
          <p14:tracePt t="146177" x="9091613" y="5527675"/>
          <p14:tracePt t="146192" x="9247188" y="5372100"/>
          <p14:tracePt t="146194" x="9350375" y="5256213"/>
          <p14:tracePt t="146209" x="9569450" y="4997450"/>
          <p14:tracePt t="146226" x="9750425" y="4740275"/>
          <p14:tracePt t="146242" x="9867900" y="4597400"/>
          <p14:tracePt t="146244" x="9931400" y="4481513"/>
          <p14:tracePt t="146258" x="9996488" y="4325938"/>
          <p14:tracePt t="146275" x="10074275" y="4016375"/>
          <p14:tracePt t="146292" x="10074275" y="3694113"/>
          <p14:tracePt t="146308" x="10009188" y="3332163"/>
          <p14:tracePt t="146325" x="9867900" y="2944813"/>
          <p14:tracePt t="146342" x="9725025" y="2608263"/>
          <p14:tracePt t="146359" x="9647238" y="2260600"/>
          <p14:tracePt t="146375" x="9544050" y="1924050"/>
          <p14:tracePt t="146378" x="9493250" y="1770063"/>
          <p14:tracePt t="146392" x="9466263" y="1601788"/>
          <p14:tracePt t="146394" x="9440863" y="1458913"/>
          <p14:tracePt t="146409" x="9350375" y="1136650"/>
          <p14:tracePt t="146425" x="9272588" y="993775"/>
          <p14:tracePt t="146442" x="9015413" y="696913"/>
          <p14:tracePt t="146458" x="8872538" y="530225"/>
          <p14:tracePt t="146460" x="8718550" y="387350"/>
          <p14:tracePt t="146475" x="8510588" y="180975"/>
          <p14:tracePt t="146492" x="8434388" y="90488"/>
          <p14:tracePt t="146509" x="8434388" y="65088"/>
          <p14:tracePt t="146525" x="8434388" y="25400"/>
        </p14:tracePtLst>
      </p14:laserTraceLst>
    </p:ext>
  </p:extLs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22EBE-CE19-3500-4383-CA9BC20216B0}"/>
              </a:ext>
            </a:extLst>
          </p:cNvPr>
          <p:cNvSpPr>
            <a:spLocks noGrp="1"/>
          </p:cNvSpPr>
          <p:nvPr>
            <p:ph type="title"/>
          </p:nvPr>
        </p:nvSpPr>
        <p:spPr>
          <a:xfrm>
            <a:off x="333772" y="404664"/>
            <a:ext cx="11521280" cy="1095524"/>
          </a:xfrm>
        </p:spPr>
        <p:txBody>
          <a:bodyPr>
            <a:noAutofit/>
          </a:bodyPr>
          <a:lstStyle/>
          <a:p>
            <a:r>
              <a:rPr kumimoji="1" lang="ja-JP" altLang="en-US" sz="3600" dirty="0"/>
              <a:t>教科書ｐ</a:t>
            </a:r>
            <a:r>
              <a:rPr kumimoji="1" lang="en-US" altLang="ja-JP" sz="3600" dirty="0"/>
              <a:t>23</a:t>
            </a:r>
            <a:r>
              <a:rPr kumimoji="1" lang="ja-JP" altLang="en-US" sz="3600" dirty="0"/>
              <a:t>の確認問題を解きましょう</a:t>
            </a:r>
            <a:br>
              <a:rPr kumimoji="1" lang="en-US" altLang="ja-JP" sz="3600" dirty="0"/>
            </a:br>
            <a:endParaRPr kumimoji="1" lang="ja-JP" altLang="en-US" sz="3600" dirty="0"/>
          </a:p>
        </p:txBody>
      </p:sp>
      <p:sp>
        <p:nvSpPr>
          <p:cNvPr id="4" name="テキスト ボックス 3">
            <a:extLst>
              <a:ext uri="{FF2B5EF4-FFF2-40B4-BE49-F238E27FC236}">
                <a16:creationId xmlns:a16="http://schemas.microsoft.com/office/drawing/2014/main" id="{A55939A5-8FD2-EF8A-8C03-79E9773AA59C}"/>
              </a:ext>
            </a:extLst>
          </p:cNvPr>
          <p:cNvSpPr txBox="1"/>
          <p:nvPr/>
        </p:nvSpPr>
        <p:spPr>
          <a:xfrm>
            <a:off x="333772" y="1268760"/>
            <a:ext cx="11521280" cy="2139047"/>
          </a:xfrm>
          <a:prstGeom prst="rect">
            <a:avLst/>
          </a:prstGeom>
          <a:noFill/>
        </p:spPr>
        <p:txBody>
          <a:bodyPr wrap="square" rtlCol="0">
            <a:spAutoFit/>
          </a:bodyPr>
          <a:lstStyle/>
          <a:p>
            <a:pPr>
              <a:lnSpc>
                <a:spcPct val="95000"/>
              </a:lnSpc>
            </a:pPr>
            <a:r>
              <a:rPr kumimoji="1" lang="en-US" altLang="ja-JP" sz="2000" dirty="0">
                <a:solidFill>
                  <a:srgbClr val="FF0000"/>
                </a:solidFill>
              </a:rPr>
              <a:t>※</a:t>
            </a:r>
            <a:r>
              <a:rPr kumimoji="1" lang="ja-JP" altLang="en-US" sz="2000" dirty="0">
                <a:solidFill>
                  <a:srgbClr val="FF0000"/>
                </a:solidFill>
              </a:rPr>
              <a:t>追加情報</a:t>
            </a:r>
            <a:endParaRPr kumimoji="1" lang="en-US" altLang="ja-JP" sz="2000" dirty="0">
              <a:solidFill>
                <a:srgbClr val="FF0000"/>
              </a:solidFill>
            </a:endParaRPr>
          </a:p>
          <a:p>
            <a:pPr>
              <a:lnSpc>
                <a:spcPct val="95000"/>
              </a:lnSpc>
            </a:pPr>
            <a:endParaRPr kumimoji="1" lang="en-US" altLang="ja-JP" sz="2000" dirty="0"/>
          </a:p>
          <a:p>
            <a:pPr>
              <a:lnSpc>
                <a:spcPct val="95000"/>
              </a:lnSpc>
            </a:pPr>
            <a:r>
              <a:rPr kumimoji="1" lang="ja-JP" altLang="en-US" sz="2800" dirty="0"/>
              <a:t>　</a:t>
            </a:r>
            <a:r>
              <a:rPr kumimoji="1" lang="ja-JP" altLang="en-US" dirty="0"/>
              <a:t>大きな、または小さな情報量をコンパクトに表現するために用いる接頭語ですが、</a:t>
            </a:r>
            <a:r>
              <a:rPr kumimoji="1" lang="en-US" altLang="ja-JP" dirty="0"/>
              <a:t>10</a:t>
            </a:r>
            <a:r>
              <a:rPr kumimoji="1" lang="ja-JP" altLang="en-US" dirty="0"/>
              <a:t>のべき乗で表わされる接頭語は</a:t>
            </a:r>
            <a:r>
              <a:rPr kumimoji="1" lang="en-US" altLang="ja-JP" dirty="0"/>
              <a:t>10</a:t>
            </a:r>
            <a:r>
              <a:rPr kumimoji="1" lang="ja-JP" altLang="en-US" dirty="0"/>
              <a:t>進数で用いまるためのものです。</a:t>
            </a:r>
            <a:endParaRPr kumimoji="1" lang="en-US" altLang="ja-JP" dirty="0"/>
          </a:p>
          <a:p>
            <a:pPr>
              <a:lnSpc>
                <a:spcPct val="95000"/>
              </a:lnSpc>
            </a:pPr>
            <a:r>
              <a:rPr kumimoji="1" lang="ja-JP" altLang="en-US" dirty="0"/>
              <a:t>　コンピュータ内部での数値表現は</a:t>
            </a:r>
            <a:r>
              <a:rPr kumimoji="1" lang="en-US" altLang="ja-JP" dirty="0"/>
              <a:t>2</a:t>
            </a:r>
            <a:r>
              <a:rPr kumimoji="1" lang="ja-JP" altLang="en-US" dirty="0"/>
              <a:t>進数ですから、接頭語も</a:t>
            </a:r>
            <a:r>
              <a:rPr kumimoji="1" lang="en-US" altLang="ja-JP" dirty="0"/>
              <a:t>2</a:t>
            </a:r>
            <a:r>
              <a:rPr kumimoji="1" lang="ja-JP" altLang="en-US" dirty="0"/>
              <a:t>進数用のものを用います。</a:t>
            </a:r>
            <a:endParaRPr kumimoji="1" lang="en-US" altLang="ja-JP" dirty="0"/>
          </a:p>
        </p:txBody>
      </p:sp>
      <mc:AlternateContent xmlns:mc="http://schemas.openxmlformats.org/markup-compatibility/2006" xmlns:a14="http://schemas.microsoft.com/office/drawing/2010/main">
        <mc:Choice Requires="a14">
          <p:graphicFrame>
            <p:nvGraphicFramePr>
              <p:cNvPr id="6" name="表 5">
                <a:extLst>
                  <a:ext uri="{FF2B5EF4-FFF2-40B4-BE49-F238E27FC236}">
                    <a16:creationId xmlns:a16="http://schemas.microsoft.com/office/drawing/2014/main" id="{0CD1475D-BC41-B5BD-FDE2-C19BF2C5BCDE}"/>
                  </a:ext>
                </a:extLst>
              </p:cNvPr>
              <p:cNvGraphicFramePr>
                <a:graphicFrameLocks noGrp="1"/>
              </p:cNvGraphicFramePr>
              <p:nvPr>
                <p:extLst>
                  <p:ext uri="{D42A27DB-BD31-4B8C-83A1-F6EECF244321}">
                    <p14:modId xmlns:p14="http://schemas.microsoft.com/office/powerpoint/2010/main" val="3005028815"/>
                  </p:ext>
                </p:extLst>
              </p:nvPr>
            </p:nvGraphicFramePr>
            <p:xfrm>
              <a:off x="333773" y="3542449"/>
              <a:ext cx="11521280" cy="3113532"/>
            </p:xfrm>
            <a:graphic>
              <a:graphicData uri="http://schemas.openxmlformats.org/drawingml/2006/table">
                <a:tbl>
                  <a:tblPr firstRow="1" bandRow="1">
                    <a:tableStyleId>{912C8C85-51F0-491E-9774-3900AFEF0FD7}</a:tableStyleId>
                  </a:tblPr>
                  <a:tblGrid>
                    <a:gridCol w="2880320">
                      <a:extLst>
                        <a:ext uri="{9D8B030D-6E8A-4147-A177-3AD203B41FA5}">
                          <a16:colId xmlns:a16="http://schemas.microsoft.com/office/drawing/2014/main" val="799450555"/>
                        </a:ext>
                      </a:extLst>
                    </a:gridCol>
                    <a:gridCol w="2880320">
                      <a:extLst>
                        <a:ext uri="{9D8B030D-6E8A-4147-A177-3AD203B41FA5}">
                          <a16:colId xmlns:a16="http://schemas.microsoft.com/office/drawing/2014/main" val="2600666334"/>
                        </a:ext>
                      </a:extLst>
                    </a:gridCol>
                    <a:gridCol w="2880320">
                      <a:extLst>
                        <a:ext uri="{9D8B030D-6E8A-4147-A177-3AD203B41FA5}">
                          <a16:colId xmlns:a16="http://schemas.microsoft.com/office/drawing/2014/main" val="267082243"/>
                        </a:ext>
                      </a:extLst>
                    </a:gridCol>
                    <a:gridCol w="2880320">
                      <a:extLst>
                        <a:ext uri="{9D8B030D-6E8A-4147-A177-3AD203B41FA5}">
                          <a16:colId xmlns:a16="http://schemas.microsoft.com/office/drawing/2014/main" val="1493439193"/>
                        </a:ext>
                      </a:extLst>
                    </a:gridCol>
                  </a:tblGrid>
                  <a:tr h="370840">
                    <a:tc>
                      <a:txBody>
                        <a:bodyPr/>
                        <a:lstStyle/>
                        <a:p>
                          <a:pPr algn="ctr"/>
                          <a:r>
                            <a:rPr kumimoji="1" lang="ja-JP" altLang="en-US" sz="2000" dirty="0"/>
                            <a:t>大きな数値の接頭語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小さな数値の接頭語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6354038"/>
                      </a:ext>
                    </a:extLst>
                  </a:tr>
                  <a:tr h="370840">
                    <a:tc>
                      <a:txBody>
                        <a:bodyPr/>
                        <a:lstStyle/>
                        <a:p>
                          <a:pPr algn="ctr"/>
                          <a:r>
                            <a:rPr kumimoji="1" lang="en-US" altLang="ja-JP" sz="2000" dirty="0"/>
                            <a:t>K</a:t>
                          </a:r>
                          <a:r>
                            <a:rPr kumimoji="1" lang="ja-JP" altLang="en-US" sz="2000" dirty="0"/>
                            <a:t>（キロ）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1024=</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10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m</a:t>
                          </a:r>
                          <a:r>
                            <a:rPr kumimoji="1" lang="ja-JP" altLang="en-US" sz="2000" dirty="0"/>
                            <a:t>（ミリ）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1024</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−10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6356064"/>
                      </a:ext>
                    </a:extLst>
                  </a:tr>
                  <a:tr h="370840">
                    <a:tc>
                      <a:txBody>
                        <a:bodyPr/>
                        <a:lstStyle/>
                        <a:p>
                          <a:pPr algn="ctr"/>
                          <a:r>
                            <a:rPr kumimoji="1" lang="en-US" altLang="ja-JP" sz="2000" dirty="0"/>
                            <a:t>M</a:t>
                          </a:r>
                          <a:r>
                            <a:rPr kumimoji="1" lang="ja-JP" altLang="en-US" sz="2000" dirty="0"/>
                            <a:t>（メガ）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1048576=</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20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μ</a:t>
                          </a:r>
                          <a:r>
                            <a:rPr kumimoji="1" lang="ja-JP" altLang="en-US" sz="2000" dirty="0"/>
                            <a:t>（マイクロ）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1048576</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−20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4023565"/>
                      </a:ext>
                    </a:extLst>
                  </a:tr>
                  <a:tr h="370840">
                    <a:tc>
                      <a:txBody>
                        <a:bodyPr/>
                        <a:lstStyle/>
                        <a:p>
                          <a:pPr algn="ctr"/>
                          <a:r>
                            <a:rPr kumimoji="1" lang="en-US" altLang="ja-JP" sz="2000" dirty="0"/>
                            <a:t>G</a:t>
                          </a:r>
                          <a:r>
                            <a:rPr kumimoji="1" lang="ja-JP" altLang="en-US" sz="2000" dirty="0"/>
                            <a:t>（ギガ）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1073741824=</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30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n</a:t>
                          </a:r>
                          <a:r>
                            <a:rPr kumimoji="1" lang="ja-JP" altLang="en-US" sz="2000" dirty="0"/>
                            <a:t>（ナノ）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1073741824</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−30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1747470"/>
                      </a:ext>
                    </a:extLst>
                  </a:tr>
                  <a:tr h="370840">
                    <a:tc>
                      <a:txBody>
                        <a:bodyPr/>
                        <a:lstStyle/>
                        <a:p>
                          <a:pPr algn="ctr"/>
                          <a:r>
                            <a:rPr kumimoji="1" lang="en-US" altLang="ja-JP" sz="2000" dirty="0"/>
                            <a:t>T</a:t>
                          </a:r>
                          <a:r>
                            <a:rPr kumimoji="1" lang="ja-JP" altLang="en-US" sz="2000" dirty="0"/>
                            <a:t>（テラ）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sz="2000" b="0" i="1" smtClean="0">
                                    <a:latin typeface="Cambria Math" panose="02040503050406030204" pitchFamily="18" charset="0"/>
                                  </a:rPr>
                                  <m:t>1099511627776=</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40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000" dirty="0"/>
                            <a:t>p</a:t>
                          </a:r>
                          <a:r>
                            <a:rPr kumimoji="1" lang="ja-JP" altLang="en-US" sz="2000" dirty="0"/>
                            <a:t>（ピコ）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1218987"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ctrlPr>
                                      <a:rPr kumimoji="1" lang="en-US" altLang="ja-JP" sz="200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109951162776</m:t>
                                    </m:r>
                                  </m:den>
                                </m:f>
                                <m:r>
                                  <a:rPr kumimoji="1" lang="en-US" altLang="ja-JP" sz="2000" b="0" i="1" smtClean="0">
                                    <a:latin typeface="Cambria Math" panose="02040503050406030204" pitchFamily="18" charset="0"/>
                                  </a:rPr>
                                  <m:t>=</m:t>
                                </m:r>
                                <m:sSup>
                                  <m:sSupPr>
                                    <m:ctrlPr>
                                      <a:rPr kumimoji="1" lang="en-US" altLang="ja-JP" sz="2000" b="0" i="1" smtClean="0">
                                        <a:latin typeface="Cambria Math" panose="02040503050406030204" pitchFamily="18" charset="0"/>
                                      </a:rPr>
                                    </m:ctrlPr>
                                  </m:sSupPr>
                                  <m:e>
                                    <m:r>
                                      <a:rPr kumimoji="1" lang="en-US" altLang="ja-JP" sz="2000" b="0" i="1" smtClean="0">
                                        <a:latin typeface="Cambria Math" panose="02040503050406030204" pitchFamily="18" charset="0"/>
                                      </a:rPr>
                                      <m:t>2</m:t>
                                    </m:r>
                                  </m:e>
                                  <m:sup>
                                    <m:r>
                                      <a:rPr kumimoji="1" lang="en-US" altLang="ja-JP" sz="2000" b="0" i="1" smtClean="0">
                                        <a:latin typeface="Cambria Math" panose="02040503050406030204" pitchFamily="18" charset="0"/>
                                      </a:rPr>
                                      <m:t>−50</m:t>
                                    </m:r>
                                  </m:sup>
                                </m:sSup>
                              </m:oMath>
                            </m:oMathPara>
                          </a14:m>
                          <a:endParaRPr kumimoji="1" lang="ja-JP" alt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029445"/>
                      </a:ext>
                    </a:extLst>
                  </a:tr>
                </a:tbl>
              </a:graphicData>
            </a:graphic>
          </p:graphicFrame>
        </mc:Choice>
        <mc:Fallback xmlns="">
          <p:graphicFrame>
            <p:nvGraphicFramePr>
              <p:cNvPr id="6" name="表 5">
                <a:extLst>
                  <a:ext uri="{FF2B5EF4-FFF2-40B4-BE49-F238E27FC236}">
                    <a16:creationId xmlns:a16="http://schemas.microsoft.com/office/drawing/2014/main" id="{0CD1475D-BC41-B5BD-FDE2-C19BF2C5BCDE}"/>
                  </a:ext>
                </a:extLst>
              </p:cNvPr>
              <p:cNvGraphicFramePr>
                <a:graphicFrameLocks noGrp="1"/>
              </p:cNvGraphicFramePr>
              <p:nvPr>
                <p:extLst>
                  <p:ext uri="{D42A27DB-BD31-4B8C-83A1-F6EECF244321}">
                    <p14:modId xmlns:p14="http://schemas.microsoft.com/office/powerpoint/2010/main" val="3005028815"/>
                  </p:ext>
                </p:extLst>
              </p:nvPr>
            </p:nvGraphicFramePr>
            <p:xfrm>
              <a:off x="333773" y="3542449"/>
              <a:ext cx="11521280" cy="3113532"/>
            </p:xfrm>
            <a:graphic>
              <a:graphicData uri="http://schemas.openxmlformats.org/drawingml/2006/table">
                <a:tbl>
                  <a:tblPr firstRow="1" bandRow="1">
                    <a:tableStyleId>{912C8C85-51F0-491E-9774-3900AFEF0FD7}</a:tableStyleId>
                  </a:tblPr>
                  <a:tblGrid>
                    <a:gridCol w="2880320">
                      <a:extLst>
                        <a:ext uri="{9D8B030D-6E8A-4147-A177-3AD203B41FA5}">
                          <a16:colId xmlns:a16="http://schemas.microsoft.com/office/drawing/2014/main" val="799450555"/>
                        </a:ext>
                      </a:extLst>
                    </a:gridCol>
                    <a:gridCol w="2880320">
                      <a:extLst>
                        <a:ext uri="{9D8B030D-6E8A-4147-A177-3AD203B41FA5}">
                          <a16:colId xmlns:a16="http://schemas.microsoft.com/office/drawing/2014/main" val="2600666334"/>
                        </a:ext>
                      </a:extLst>
                    </a:gridCol>
                    <a:gridCol w="2880320">
                      <a:extLst>
                        <a:ext uri="{9D8B030D-6E8A-4147-A177-3AD203B41FA5}">
                          <a16:colId xmlns:a16="http://schemas.microsoft.com/office/drawing/2014/main" val="267082243"/>
                        </a:ext>
                      </a:extLst>
                    </a:gridCol>
                    <a:gridCol w="2880320">
                      <a:extLst>
                        <a:ext uri="{9D8B030D-6E8A-4147-A177-3AD203B41FA5}">
                          <a16:colId xmlns:a16="http://schemas.microsoft.com/office/drawing/2014/main" val="1493439193"/>
                        </a:ext>
                      </a:extLst>
                    </a:gridCol>
                  </a:tblGrid>
                  <a:tr h="457200">
                    <a:tc>
                      <a:txBody>
                        <a:bodyPr/>
                        <a:lstStyle/>
                        <a:p>
                          <a:pPr algn="ctr"/>
                          <a:r>
                            <a:rPr kumimoji="1" lang="ja-JP" altLang="en-US" sz="2000" dirty="0"/>
                            <a:t>大きな数値の接頭語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000" dirty="0"/>
                            <a:t>小さな数値の接頭語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a:t>意味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6354038"/>
                      </a:ext>
                    </a:extLst>
                  </a:tr>
                  <a:tr h="664083">
                    <a:tc>
                      <a:txBody>
                        <a:bodyPr/>
                        <a:lstStyle/>
                        <a:p>
                          <a:pPr algn="ctr"/>
                          <a:r>
                            <a:rPr kumimoji="1" lang="en-US" altLang="ja-JP" sz="2000" dirty="0"/>
                            <a:t>K</a:t>
                          </a:r>
                          <a:r>
                            <a:rPr kumimoji="1" lang="ja-JP" altLang="en-US" sz="2000" dirty="0"/>
                            <a:t>（キロ）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77982" r="-200211" b="-301835"/>
                          </a:stretch>
                        </a:blipFill>
                      </a:tcPr>
                    </a:tc>
                    <a:tc>
                      <a:txBody>
                        <a:bodyPr/>
                        <a:lstStyle/>
                        <a:p>
                          <a:pPr algn="ctr"/>
                          <a:r>
                            <a:rPr kumimoji="1" lang="en-US" altLang="ja-JP" sz="2000" dirty="0"/>
                            <a:t>m</a:t>
                          </a:r>
                          <a:r>
                            <a:rPr kumimoji="1" lang="ja-JP" altLang="en-US" sz="2000" dirty="0"/>
                            <a:t>（ミリ）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77982" r="-423" b="-301835"/>
                          </a:stretch>
                        </a:blipFill>
                      </a:tcPr>
                    </a:tc>
                    <a:extLst>
                      <a:ext uri="{0D108BD9-81ED-4DB2-BD59-A6C34878D82A}">
                        <a16:rowId xmlns:a16="http://schemas.microsoft.com/office/drawing/2014/main" val="1836356064"/>
                      </a:ext>
                    </a:extLst>
                  </a:tr>
                  <a:tr h="664083">
                    <a:tc>
                      <a:txBody>
                        <a:bodyPr/>
                        <a:lstStyle/>
                        <a:p>
                          <a:pPr algn="ctr"/>
                          <a:r>
                            <a:rPr kumimoji="1" lang="en-US" altLang="ja-JP" sz="2000" dirty="0"/>
                            <a:t>M</a:t>
                          </a:r>
                          <a:r>
                            <a:rPr kumimoji="1" lang="ja-JP" altLang="en-US" sz="2000" dirty="0"/>
                            <a:t>（メガ）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177982" r="-200211" b="-201835"/>
                          </a:stretch>
                        </a:blipFill>
                      </a:tcPr>
                    </a:tc>
                    <a:tc>
                      <a:txBody>
                        <a:bodyPr/>
                        <a:lstStyle/>
                        <a:p>
                          <a:pPr algn="ctr"/>
                          <a:r>
                            <a:rPr kumimoji="1" lang="en-US" altLang="ja-JP" sz="2000" dirty="0"/>
                            <a:t>μ</a:t>
                          </a:r>
                          <a:r>
                            <a:rPr kumimoji="1" lang="ja-JP" altLang="en-US" sz="2000" dirty="0"/>
                            <a:t>（マイクロ）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177982" r="-423" b="-201835"/>
                          </a:stretch>
                        </a:blipFill>
                      </a:tcPr>
                    </a:tc>
                    <a:extLst>
                      <a:ext uri="{0D108BD9-81ED-4DB2-BD59-A6C34878D82A}">
                        <a16:rowId xmlns:a16="http://schemas.microsoft.com/office/drawing/2014/main" val="854023565"/>
                      </a:ext>
                    </a:extLst>
                  </a:tr>
                  <a:tr h="664083">
                    <a:tc>
                      <a:txBody>
                        <a:bodyPr/>
                        <a:lstStyle/>
                        <a:p>
                          <a:pPr algn="ctr"/>
                          <a:r>
                            <a:rPr kumimoji="1" lang="en-US" altLang="ja-JP" sz="2000" dirty="0"/>
                            <a:t>G</a:t>
                          </a:r>
                          <a:r>
                            <a:rPr kumimoji="1" lang="ja-JP" altLang="en-US" sz="2000" dirty="0"/>
                            <a:t>（ギガ）</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277982" r="-200211" b="-101835"/>
                          </a:stretch>
                        </a:blipFill>
                      </a:tcPr>
                    </a:tc>
                    <a:tc>
                      <a:txBody>
                        <a:bodyPr/>
                        <a:lstStyle/>
                        <a:p>
                          <a:pPr algn="ctr"/>
                          <a:r>
                            <a:rPr kumimoji="1" lang="en-US" altLang="ja-JP" sz="2000" dirty="0"/>
                            <a:t>n</a:t>
                          </a:r>
                          <a:r>
                            <a:rPr kumimoji="1" lang="ja-JP" altLang="en-US" sz="2000" dirty="0"/>
                            <a:t>（ナノ）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277982" r="-423" b="-101835"/>
                          </a:stretch>
                        </a:blipFill>
                      </a:tcPr>
                    </a:tc>
                    <a:extLst>
                      <a:ext uri="{0D108BD9-81ED-4DB2-BD59-A6C34878D82A}">
                        <a16:rowId xmlns:a16="http://schemas.microsoft.com/office/drawing/2014/main" val="3821747470"/>
                      </a:ext>
                    </a:extLst>
                  </a:tr>
                  <a:tr h="664083">
                    <a:tc>
                      <a:txBody>
                        <a:bodyPr/>
                        <a:lstStyle/>
                        <a:p>
                          <a:pPr algn="ctr"/>
                          <a:r>
                            <a:rPr kumimoji="1" lang="en-US" altLang="ja-JP" sz="2000" dirty="0"/>
                            <a:t>T</a:t>
                          </a:r>
                          <a:r>
                            <a:rPr kumimoji="1" lang="ja-JP" altLang="en-US" sz="2000" dirty="0"/>
                            <a:t>（テラ）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100211" t="-377982" r="-200211" b="-1835"/>
                          </a:stretch>
                        </a:blipFill>
                      </a:tcPr>
                    </a:tc>
                    <a:tc>
                      <a:txBody>
                        <a:bodyPr/>
                        <a:lstStyle/>
                        <a:p>
                          <a:pPr algn="ctr"/>
                          <a:r>
                            <a:rPr kumimoji="1" lang="en-US" altLang="ja-JP" sz="2000" dirty="0"/>
                            <a:t>p</a:t>
                          </a:r>
                          <a:r>
                            <a:rPr kumimoji="1" lang="ja-JP" altLang="en-US" sz="2000" dirty="0"/>
                            <a:t>（ピコ）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ja-JP"/>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00000" t="-377982" r="-423" b="-1835"/>
                          </a:stretch>
                        </a:blipFill>
                      </a:tcPr>
                    </a:tc>
                    <a:extLst>
                      <a:ext uri="{0D108BD9-81ED-4DB2-BD59-A6C34878D82A}">
                        <a16:rowId xmlns:a16="http://schemas.microsoft.com/office/drawing/2014/main" val="1879029445"/>
                      </a:ext>
                    </a:extLst>
                  </a:tr>
                </a:tbl>
              </a:graphicData>
            </a:graphic>
          </p:graphicFrame>
        </mc:Fallback>
      </mc:AlternateContent>
    </p:spTree>
    <p:custDataLst>
      <p:tags r:id="rId1"/>
    </p:custDataLst>
    <p:extLst>
      <p:ext uri="{BB962C8B-B14F-4D97-AF65-F5344CB8AC3E}">
        <p14:creationId xmlns:p14="http://schemas.microsoft.com/office/powerpoint/2010/main" val="1082548731"/>
      </p:ext>
    </p:extLst>
  </p:cSld>
  <p:clrMapOvr>
    <a:masterClrMapping/>
  </p:clrMapOvr>
  <mc:AlternateContent xmlns:mc="http://schemas.openxmlformats.org/markup-compatibility/2006" xmlns:p14="http://schemas.microsoft.com/office/powerpoint/2010/main">
    <mc:Choice Requires="p14">
      <p:transition spd="med" p14:dur="700" advTm="384409">
        <p:fade/>
      </p:transition>
    </mc:Choice>
    <mc:Fallback xmlns="">
      <p:transition spd="med" advTm="384409">
        <p:fade/>
      </p:transition>
    </mc:Fallback>
  </mc:AlternateContent>
  <p:extLst>
    <p:ext uri="{3A86A75C-4F4B-4683-9AE1-C65F6400EC91}">
      <p14:laserTraceLst xmlns:p14="http://schemas.microsoft.com/office/powerpoint/2010/main">
        <p14:tracePtLst>
          <p14:tracePt t="129570" x="2946400" y="6259513"/>
          <p14:tracePt t="326178" x="5449888" y="6805613"/>
          <p14:tracePt t="326184" x="5449888" y="6767513"/>
          <p14:tracePt t="326199" x="5449888" y="6742113"/>
          <p14:tracePt t="326201" x="5449888" y="6716713"/>
          <p14:tracePt t="326216" x="5399088" y="6677025"/>
          <p14:tracePt t="326233" x="5334000" y="6638925"/>
          <p14:tracePt t="326249" x="5268913" y="6599238"/>
          <p14:tracePt t="326265" x="5243513" y="6586538"/>
          <p14:tracePt t="326268" x="5218113" y="6573838"/>
          <p14:tracePt t="326282" x="5178425" y="6548438"/>
          <p14:tracePt t="326285" x="5165725" y="6521450"/>
          <p14:tracePt t="326298" x="5140325" y="6470650"/>
          <p14:tracePt t="326316" x="5127625" y="6432550"/>
          <p14:tracePt t="326332" x="5102225" y="6380163"/>
          <p14:tracePt t="326349" x="5075238" y="6327775"/>
          <p14:tracePt t="326352" x="5075238" y="6315075"/>
          <p14:tracePt t="326366" x="5049838" y="6302375"/>
          <p14:tracePt t="326369" x="5037138" y="6302375"/>
          <p14:tracePt t="326382" x="5024438" y="6302375"/>
          <p14:tracePt t="326385" x="4997450" y="6289675"/>
          <p14:tracePt t="326400" x="4984750" y="6289675"/>
          <p14:tracePt t="326415" x="4984750" y="6276975"/>
          <p14:tracePt t="326418" x="4972050" y="6276975"/>
          <p14:tracePt t="326433" x="4972050" y="6264275"/>
          <p14:tracePt t="326449" x="4959350" y="6264275"/>
          <p14:tracePt t="326465" x="4921250" y="6251575"/>
          <p14:tracePt t="326481" x="4868863" y="6237288"/>
          <p14:tracePt t="326496" x="4818063" y="6237288"/>
          <p14:tracePt t="326513" x="4752975" y="6237288"/>
          <p14:tracePt t="326530" x="4675188" y="6237288"/>
          <p14:tracePt t="326547" x="4624388" y="6224588"/>
          <p14:tracePt t="326564" x="4572000" y="6224588"/>
          <p14:tracePt t="326580" x="4494213" y="6211888"/>
          <p14:tracePt t="326597" x="4416425" y="6211888"/>
          <p14:tracePt t="326599" x="4391025" y="6211888"/>
          <p14:tracePt t="326614" x="4365625" y="6211888"/>
          <p14:tracePt t="326616" x="4340225" y="6199188"/>
          <p14:tracePt t="326631" x="4300538" y="6199188"/>
          <p14:tracePt t="326648" x="4235450" y="6186488"/>
          <p14:tracePt t="326664" x="4146550" y="6186488"/>
          <p14:tracePt t="326680" x="4094163" y="6173788"/>
          <p14:tracePt t="326682" x="4003675" y="6173788"/>
          <p14:tracePt t="326697" x="3848100" y="6173788"/>
          <p14:tracePt t="326714" x="3654425" y="6173788"/>
          <p14:tracePt t="326730" x="3603625" y="6173788"/>
          <p14:tracePt t="326747" x="3500438" y="6173788"/>
          <p14:tracePt t="326764" x="3435350" y="6173788"/>
          <p14:tracePt t="326780" x="3422650" y="6173788"/>
          <p14:tracePt t="326797" x="3397250" y="6173788"/>
          <p14:tracePt t="326814" x="3384550" y="6173788"/>
          <p14:tracePt t="326816" x="3344863" y="6173788"/>
          <p14:tracePt t="326831" x="3254375" y="6186488"/>
          <p14:tracePt t="326847" x="3113088" y="6186488"/>
          <p14:tracePt t="326864" x="3035300" y="6186488"/>
          <p14:tracePt t="326866" x="2957513" y="6186488"/>
          <p14:tracePt t="326880" x="2919413" y="6186488"/>
          <p14:tracePt t="326882" x="2879725" y="6186488"/>
          <p14:tracePt t="326897" x="2801938" y="6186488"/>
          <p14:tracePt t="326914" x="2738438" y="6186488"/>
          <p14:tracePt t="326930" x="2686050" y="6186488"/>
          <p14:tracePt t="326947" x="2622550" y="6186488"/>
          <p14:tracePt t="326964" x="2544763" y="6186488"/>
          <p14:tracePt t="326980" x="2441575" y="6186488"/>
          <p14:tracePt t="326997" x="2338388" y="6186488"/>
          <p14:tracePt t="327014" x="2247900" y="6173788"/>
          <p14:tracePt t="327016" x="2208213" y="6173788"/>
          <p14:tracePt t="327030" x="2157413" y="6161088"/>
          <p14:tracePt t="327032" x="2130425" y="6161088"/>
          <p14:tracePt t="327048" x="2039938" y="6134100"/>
          <p14:tracePt t="327064" x="1924050" y="6108700"/>
          <p14:tracePt t="327080" x="1860550" y="6096000"/>
          <p14:tracePt t="327082" x="1820863" y="6096000"/>
          <p14:tracePt t="327097" x="1782763" y="6083300"/>
          <p14:tracePt t="327113" x="1770063" y="6083300"/>
          <p14:tracePt t="327130" x="1755775" y="6083300"/>
          <p14:tracePt t="327148" x="1730375" y="6070600"/>
          <p14:tracePt t="327164" x="1717675" y="6070600"/>
          <p14:tracePt t="327180" x="1704975" y="6070600"/>
          <p14:tracePt t="327199" x="1692275" y="6057900"/>
          <p14:tracePt t="327214" x="1679575" y="6057900"/>
          <p14:tracePt t="327230" x="1652588" y="6043613"/>
          <p14:tracePt t="327232" x="1627188" y="6030913"/>
          <p14:tracePt t="327248" x="1576388" y="6018213"/>
          <p14:tracePt t="327264" x="1536700" y="6005513"/>
          <p14:tracePt t="327280" x="1524000" y="6005513"/>
          <p14:tracePt t="327297" x="1524000" y="5992813"/>
          <p14:tracePt t="327313" x="1511300" y="5980113"/>
          <p14:tracePt t="327330" x="1498600" y="5980113"/>
          <p14:tracePt t="327347" x="1485900" y="5980113"/>
          <p14:tracePt t="327384" x="1471613" y="5980113"/>
          <p14:tracePt t="327392" x="1458913" y="5980113"/>
          <p14:tracePt t="327400" x="1446213" y="5980113"/>
          <p14:tracePt t="327415" x="1433513" y="5980113"/>
          <p14:tracePt t="327432" x="1420813" y="5980113"/>
          <p14:tracePt t="327447" x="1408113" y="5980113"/>
          <p14:tracePt t="327569" x="1395413" y="5980113"/>
          <p14:tracePt t="327584" x="1368425" y="5980113"/>
          <p14:tracePt t="327592" x="1355725" y="5980113"/>
          <p14:tracePt t="327600" x="1355725" y="5992813"/>
          <p14:tracePt t="327614" x="1330325" y="5992813"/>
          <p14:tracePt t="327630" x="1317625" y="5992813"/>
          <p14:tracePt t="327648" x="1304925" y="5992813"/>
          <p14:tracePt t="327664" x="1292225" y="5992813"/>
          <p14:tracePt t="327699" x="1277938" y="5992813"/>
          <p14:tracePt t="327707" x="1277938" y="5980113"/>
          <p14:tracePt t="327714" x="1252538" y="5967413"/>
          <p14:tracePt t="327732" x="1214438" y="5954713"/>
          <p14:tracePt t="327748" x="1214438" y="5940425"/>
          <p14:tracePt t="327765" x="1214438" y="5927725"/>
          <p14:tracePt t="327784" x="1201738" y="5915025"/>
          <p14:tracePt t="327809" x="1201738" y="5902325"/>
          <p14:tracePt t="327817" x="1201738" y="5889625"/>
          <p14:tracePt t="327832" x="1187450" y="5876925"/>
          <p14:tracePt t="327850" x="1187450" y="5864225"/>
          <p14:tracePt t="327866" x="1187450" y="5837238"/>
          <p14:tracePt t="328097" x="1174750" y="5837238"/>
          <p14:tracePt t="328104" x="1162050" y="5837238"/>
          <p14:tracePt t="328115" x="1136650" y="5864225"/>
          <p14:tracePt t="328132" x="1046163" y="6070600"/>
          <p14:tracePt t="328149" x="1008063" y="6418263"/>
          <p14:tracePt t="328153" x="1008063" y="6483350"/>
          <p14:tracePt t="328165" x="1098550" y="6586538"/>
          <p14:tracePt t="328182" x="1136650" y="6651625"/>
          <p14:tracePt t="328730" x="1136650" y="6638925"/>
          <p14:tracePt t="328745" x="1136650" y="6626225"/>
          <p14:tracePt t="328753" x="1123950" y="6626225"/>
          <p14:tracePt t="328769" x="1111250" y="6626225"/>
          <p14:tracePt t="328817" x="1098550" y="6626225"/>
          <p14:tracePt t="328857" x="1084263" y="6626225"/>
          <p14:tracePt t="328866" x="1071563" y="6626225"/>
          <p14:tracePt t="328873" x="1058863" y="6611938"/>
          <p14:tracePt t="328898" x="1046163" y="6611938"/>
          <p14:tracePt t="328928" x="1046163" y="6599238"/>
          <p14:tracePt t="328936" x="1046163" y="6611938"/>
          <p14:tracePt t="328946" x="1058863" y="6548438"/>
          <p14:tracePt t="328964" x="1084263" y="6626225"/>
          <p14:tracePt t="328981" x="1071563" y="6626225"/>
          <p14:tracePt t="329008" x="1071563" y="6638925"/>
          <p14:tracePt t="329040" x="1084263" y="6638925"/>
          <p14:tracePt t="329082" x="1084263" y="6626225"/>
          <p14:tracePt t="329099" x="1071563" y="6626225"/>
          <p14:tracePt t="329121" x="1058863" y="6626225"/>
          <p14:tracePt t="329177" x="1058863" y="6611938"/>
          <p14:tracePt t="329185" x="1046163" y="6611938"/>
          <p14:tracePt t="329306" x="1033463" y="6611938"/>
          <p14:tracePt t="329321" x="1020763" y="6599238"/>
          <p14:tracePt t="329329" x="1008063" y="6599238"/>
          <p14:tracePt t="329348" x="1008063" y="6586538"/>
          <p14:tracePt t="329364" x="1008063" y="6573838"/>
          <p14:tracePt t="329433" x="993775" y="6573838"/>
          <p14:tracePt t="329473" x="993775" y="6561138"/>
          <p14:tracePt t="329505" x="993775" y="6548438"/>
          <p14:tracePt t="329535" x="993775" y="6535738"/>
          <p14:tracePt t="329551" x="981075" y="6521450"/>
          <p14:tracePt t="329567" x="981075" y="6508750"/>
          <p14:tracePt t="329641" x="981075" y="6496050"/>
          <p14:tracePt t="329713" x="981075" y="6483350"/>
          <p14:tracePt t="329890" x="981075" y="6470650"/>
          <p14:tracePt t="329953" x="981075" y="6457950"/>
          <p14:tracePt t="330113" x="981075" y="6445250"/>
          <p14:tracePt t="330138" x="981075" y="6432550"/>
          <p14:tracePt t="330177" x="981075" y="6418263"/>
          <p14:tracePt t="330201" x="981075" y="6405563"/>
          <p14:tracePt t="330330" x="981075" y="6392863"/>
          <p14:tracePt t="330402" x="981075" y="6380163"/>
          <p14:tracePt t="330577" x="981075" y="6367463"/>
          <p14:tracePt t="330585" x="981075" y="6354763"/>
          <p14:tracePt t="330674" x="981075" y="6342063"/>
          <p14:tracePt t="330833" x="968375" y="6342063"/>
          <p14:tracePt t="330914" x="955675" y="6342063"/>
          <p14:tracePt t="330960" x="942975" y="6342063"/>
          <p14:tracePt t="330976" x="942975" y="6327775"/>
          <p14:tracePt t="330991" x="930275" y="6327775"/>
          <p14:tracePt t="331009" x="930275" y="6315075"/>
          <p14:tracePt t="331016" x="917575" y="6315075"/>
          <p14:tracePt t="331032" x="903288" y="6302375"/>
          <p14:tracePt t="331097" x="890588" y="6289675"/>
          <p14:tracePt t="331105" x="877888" y="6276975"/>
          <p14:tracePt t="331121" x="865188" y="6251575"/>
          <p14:tracePt t="331132" x="852488" y="6251575"/>
          <p14:tracePt t="331146" x="839788" y="6211888"/>
          <p14:tracePt t="331162" x="814388" y="6199188"/>
          <p14:tracePt t="331179" x="814388" y="6186488"/>
          <p14:tracePt t="332602" x="814388" y="6161088"/>
          <p14:tracePt t="332609" x="814388" y="6108700"/>
          <p14:tracePt t="332617" x="814388" y="6083300"/>
          <p14:tracePt t="332630" x="814388" y="6057900"/>
          <p14:tracePt t="332633" x="814388" y="6043613"/>
          <p14:tracePt t="332647" x="814388" y="6005513"/>
          <p14:tracePt t="332649" x="814388" y="5980113"/>
          <p14:tracePt t="332664" x="814388" y="5967413"/>
          <p14:tracePt t="332689" x="800100" y="5940425"/>
          <p14:tracePt t="332704" x="800100" y="5927725"/>
          <p14:tracePt t="332715" x="787400" y="5927725"/>
          <p14:tracePt t="332731" x="787400" y="5915025"/>
          <p14:tracePt t="332733" x="774700" y="5889625"/>
          <p14:tracePt t="332747" x="774700" y="5849938"/>
          <p14:tracePt t="332763" x="762000" y="5799138"/>
          <p14:tracePt t="332780" x="749300" y="5746750"/>
          <p14:tracePt t="332797" x="749300" y="5695950"/>
          <p14:tracePt t="332800" x="749300" y="5670550"/>
          <p14:tracePt t="332814" x="749300" y="5656263"/>
          <p14:tracePt t="332817" x="749300" y="5643563"/>
          <p14:tracePt t="332830" x="749300" y="5618163"/>
          <p14:tracePt t="332833" x="749300" y="5605463"/>
          <p14:tracePt t="332848" x="749300" y="5565775"/>
          <p14:tracePt t="332863" x="749300" y="5527675"/>
          <p14:tracePt t="332866" x="749300" y="5502275"/>
          <p14:tracePt t="332881" x="762000" y="5424488"/>
          <p14:tracePt t="332897" x="774700" y="5386388"/>
          <p14:tracePt t="332900" x="774700" y="5359400"/>
          <p14:tracePt t="332913" x="774700" y="5334000"/>
          <p14:tracePt t="332916" x="774700" y="5308600"/>
          <p14:tracePt t="332929" x="774700" y="5268913"/>
          <p14:tracePt t="332945" x="787400" y="5243513"/>
          <p14:tracePt t="332962" x="800100" y="5218113"/>
          <p14:tracePt t="332979" x="800100" y="5192713"/>
          <p14:tracePt t="332997" x="827088" y="5140325"/>
          <p14:tracePt t="333000" x="839788" y="5102225"/>
          <p14:tracePt t="333013" x="839788" y="5075238"/>
          <p14:tracePt t="333017" x="852488" y="5037138"/>
          <p14:tracePt t="333030" x="865188" y="4997450"/>
          <p14:tracePt t="333033" x="877888" y="4959350"/>
          <p14:tracePt t="333045" x="877888" y="4946650"/>
          <p14:tracePt t="333047" x="890588" y="4921250"/>
          <p14:tracePt t="333062" x="903288" y="4881563"/>
          <p14:tracePt t="333064" x="903288" y="4868863"/>
          <p14:tracePt t="333079" x="917575" y="4830763"/>
          <p14:tracePt t="333096" x="930275" y="4818063"/>
          <p14:tracePt t="333113" x="942975" y="4778375"/>
          <p14:tracePt t="333129" x="955675" y="4765675"/>
          <p14:tracePt t="333145" x="968375" y="4740275"/>
          <p14:tracePt t="333162" x="993775" y="4713288"/>
          <p14:tracePt t="333179" x="1008063" y="4687888"/>
          <p14:tracePt t="333195" x="1033463" y="4637088"/>
          <p14:tracePt t="333212" x="1046163" y="4584700"/>
          <p14:tracePt t="333229" x="1058863" y="4584700"/>
          <p14:tracePt t="333245" x="1071563" y="4572000"/>
          <p14:tracePt t="333262" x="1071563" y="4559300"/>
          <p14:tracePt t="333409" x="1071563" y="4546600"/>
          <p14:tracePt t="333418" x="1084263" y="4533900"/>
          <p14:tracePt t="333433" x="1111250" y="4519613"/>
          <p14:tracePt t="333447" x="1111250" y="4506913"/>
          <p14:tracePt t="333450" x="1123950" y="4506913"/>
          <p14:tracePt t="333464" x="1149350" y="4481513"/>
          <p14:tracePt t="333480" x="1162050" y="4456113"/>
          <p14:tracePt t="333514" x="1162050" y="4443413"/>
          <p14:tracePt t="333522" x="1174750" y="4443413"/>
          <p14:tracePt t="333545" x="1187450" y="4443413"/>
          <p14:tracePt t="333554" x="1201738" y="4443413"/>
          <p14:tracePt t="333563" x="1201738" y="4430713"/>
          <p14:tracePt t="333580" x="1214438" y="4430713"/>
          <p14:tracePt t="333608" x="1227138" y="4430713"/>
          <p14:tracePt t="333632" x="1239838" y="4403725"/>
          <p14:tracePt t="333638" x="1252538" y="4403725"/>
          <p14:tracePt t="333648" x="1265238" y="4403725"/>
          <p14:tracePt t="333661" x="1265238" y="4391025"/>
          <p14:tracePt t="333769" x="1277938" y="4391025"/>
          <p14:tracePt t="333777" x="1292225" y="4391025"/>
          <p14:tracePt t="333785" x="1304925" y="4391025"/>
          <p14:tracePt t="333817" x="1317625" y="4391025"/>
          <p14:tracePt t="333993" x="1343025" y="4391025"/>
          <p14:tracePt t="334001" x="1355725" y="4391025"/>
          <p14:tracePt t="334014" x="1368425" y="4391025"/>
          <p14:tracePt t="334031" x="1382713" y="4378325"/>
          <p14:tracePt t="334033" x="1395413" y="4378325"/>
          <p14:tracePt t="334064" x="1395413" y="4365625"/>
          <p14:tracePt t="334079" x="1408113" y="4365625"/>
          <p14:tracePt t="334088" x="1420813" y="4365625"/>
          <p14:tracePt t="334386" x="1446213" y="4365625"/>
          <p14:tracePt t="334394" x="1511300" y="4365625"/>
          <p14:tracePt t="334401" x="1576388" y="4378325"/>
          <p14:tracePt t="334413" x="1627188" y="4378325"/>
          <p14:tracePt t="334417" x="1639888" y="4378325"/>
          <p14:tracePt t="334430" x="1665288" y="4378325"/>
          <p14:tracePt t="334447" x="1692275" y="4378325"/>
          <p14:tracePt t="334450" x="1717675" y="4378325"/>
          <p14:tracePt t="334463" x="1755775" y="4378325"/>
          <p14:tracePt t="334482" x="1782763" y="4378325"/>
          <p14:tracePt t="334498" x="1820863" y="4378325"/>
          <p14:tracePt t="334514" x="1833563" y="4365625"/>
          <p14:tracePt t="334531" x="1846263" y="4365625"/>
          <p14:tracePt t="334535" x="1860550" y="4365625"/>
          <p14:tracePt t="334548" x="1885950" y="4365625"/>
          <p14:tracePt t="334563" x="1911350" y="4352925"/>
          <p14:tracePt t="334585" x="1924050" y="4352925"/>
          <p14:tracePt t="334597" x="1936750" y="4352925"/>
          <p14:tracePt t="334601" x="1949450" y="4352925"/>
          <p14:tracePt t="334616" x="1976438" y="4352925"/>
          <p14:tracePt t="334629" x="2001838" y="4352925"/>
          <p14:tracePt t="334645" x="2027238" y="4340225"/>
          <p14:tracePt t="334648" x="2039938" y="4340225"/>
          <p14:tracePt t="334663" x="2066925" y="4340225"/>
          <p14:tracePt t="334678" x="2079625" y="4340225"/>
          <p14:tracePt t="334680" x="2092325" y="4340225"/>
          <p14:tracePt t="334696" x="2130425" y="4340225"/>
          <p14:tracePt t="334712" x="2157413" y="4325938"/>
          <p14:tracePt t="334729" x="2170113" y="4325938"/>
          <p14:tracePt t="334745" x="2182813" y="4325938"/>
          <p14:tracePt t="334762" x="2208213" y="4325938"/>
          <p14:tracePt t="334778" x="2247900" y="4300538"/>
          <p14:tracePt t="334795" x="2286000" y="4300538"/>
          <p14:tracePt t="335170" x="2298700" y="4300538"/>
          <p14:tracePt t="335202" x="2298700" y="4287838"/>
          <p14:tracePt t="335224" x="2311400" y="4287838"/>
          <p14:tracePt t="335232" x="2324100" y="4287838"/>
          <p14:tracePt t="335256" x="2338388" y="4287838"/>
          <p14:tracePt t="335394" x="2351088" y="4287838"/>
          <p14:tracePt t="335410" x="2363788" y="4287838"/>
          <p14:tracePt t="335418" x="2376488" y="4287838"/>
          <p14:tracePt t="335442" x="2389188" y="4287838"/>
          <p14:tracePt t="335751" x="2401888" y="4287838"/>
          <p14:tracePt t="335767" x="2441575" y="4287838"/>
          <p14:tracePt t="335775" x="2466975" y="4287838"/>
          <p14:tracePt t="335783" x="2505075" y="4287838"/>
          <p14:tracePt t="335793" x="2570163" y="4287838"/>
          <p14:tracePt t="335810" x="2635250" y="4287838"/>
          <p14:tracePt t="335827" x="2711450" y="4287838"/>
          <p14:tracePt t="335843" x="2776538" y="4287838"/>
          <p14:tracePt t="335860" x="2801938" y="4300538"/>
          <p14:tracePt t="336178" x="2816225" y="4300538"/>
          <p14:tracePt t="336193" x="2828925" y="4300538"/>
          <p14:tracePt t="336210" x="2841625" y="4300538"/>
          <p14:tracePt t="336217" x="2854325" y="4300538"/>
          <p14:tracePt t="336250" x="2867025" y="4300538"/>
          <p14:tracePt t="336265" x="2879725" y="4300538"/>
          <p14:tracePt t="336282" x="2892425" y="4300538"/>
          <p14:tracePt t="336292" x="2906713" y="4300538"/>
          <p14:tracePt t="336362" x="2919413" y="4300538"/>
          <p14:tracePt t="336378" x="2932113" y="4300538"/>
          <p14:tracePt t="336394" x="2944813" y="4300538"/>
          <p14:tracePt t="336402" x="2970213" y="4300538"/>
          <p14:tracePt t="336413" x="2995613" y="4300538"/>
          <p14:tracePt t="336418" x="3035300" y="4300538"/>
          <p14:tracePt t="336430" x="3048000" y="4300538"/>
          <p14:tracePt t="336434" x="3073400" y="4313238"/>
          <p14:tracePt t="336447" x="3086100" y="4313238"/>
          <p14:tracePt t="336770" x="3100388" y="4313238"/>
          <p14:tracePt t="336873" x="3113088" y="4313238"/>
          <p14:tracePt t="336881" x="3125788" y="4300538"/>
          <p14:tracePt t="336889" x="3138488" y="4300538"/>
          <p14:tracePt t="336914" x="3176588" y="4300538"/>
          <p14:tracePt t="336929" x="3189288" y="4300538"/>
          <p14:tracePt t="336932" x="3203575" y="4300538"/>
          <p14:tracePt t="336949" x="3216275" y="4300538"/>
          <p14:tracePt t="336960" x="3241675" y="4300538"/>
          <p14:tracePt t="336976" x="3254375" y="4300538"/>
          <p14:tracePt t="336993" x="3267075" y="4300538"/>
          <p14:tracePt t="337010" x="3279775" y="4300538"/>
          <p14:tracePt t="337039" x="3294063" y="4300538"/>
          <p14:tracePt t="337064" x="3306763" y="4287838"/>
          <p14:tracePt t="337071" x="3319463" y="4287838"/>
          <p14:tracePt t="337087" x="3357563" y="4287838"/>
          <p14:tracePt t="337095" x="3370263" y="4287838"/>
          <p14:tracePt t="337110" x="3384550" y="4287838"/>
          <p14:tracePt t="337111" x="3397250" y="4287838"/>
          <p14:tracePt t="337127" x="3409950" y="4287838"/>
          <p14:tracePt t="337127" x="3435350" y="4287838"/>
          <p14:tracePt t="337143" x="3460750" y="4300538"/>
          <p14:tracePt t="337144" x="3473450" y="4300538"/>
          <p14:tracePt t="337160" x="3500438" y="4300538"/>
          <p14:tracePt t="337176" x="3525838" y="4300538"/>
          <p14:tracePt t="337193" x="3590925" y="4300538"/>
          <p14:tracePt t="337210" x="3629025" y="4300538"/>
          <p14:tracePt t="337226" x="3668713" y="4313238"/>
          <p14:tracePt t="337243" x="3681413" y="4313238"/>
          <p14:tracePt t="337260" x="3706813" y="4313238"/>
          <p14:tracePt t="337311" x="3706813" y="4300538"/>
          <p14:tracePt t="337440" x="3719513" y="4300538"/>
          <p14:tracePt t="337447" x="3719513" y="4287838"/>
          <p14:tracePt t="337464" x="3732213" y="4287838"/>
          <p14:tracePt t="337480" x="3744913" y="4287838"/>
          <p14:tracePt t="337519" x="3757613" y="4287838"/>
          <p14:tracePt t="337567" x="3757613" y="4275138"/>
          <p14:tracePt t="337583" x="3771900" y="4275138"/>
          <p14:tracePt t="337935" x="3797300" y="4275138"/>
          <p14:tracePt t="337951" x="3810000" y="4275138"/>
          <p14:tracePt t="337967" x="3822700" y="4275138"/>
          <p14:tracePt t="338161" x="3822700" y="4262438"/>
          <p14:tracePt t="338201" x="3835400" y="4262438"/>
          <p14:tracePt t="338225" x="3848100" y="4262438"/>
          <p14:tracePt t="338329" x="3848100" y="4249738"/>
          <p14:tracePt t="338393" x="3862388" y="4249738"/>
          <p14:tracePt t="338802" x="3862388" y="4235450"/>
          <p14:tracePt t="338809" x="3862388" y="4222750"/>
          <p14:tracePt t="338817" x="3875088" y="4222750"/>
          <p14:tracePt t="338828" x="3875088" y="4210050"/>
          <p14:tracePt t="338845" x="3900488" y="4197350"/>
          <p14:tracePt t="338849" x="3913188" y="4184650"/>
          <p14:tracePt t="338881" x="3925888" y="4184650"/>
          <p14:tracePt t="338889" x="3925888" y="4171950"/>
          <p14:tracePt t="338897" x="3938588" y="4171950"/>
          <p14:tracePt t="338920" x="3951288" y="4171950"/>
          <p14:tracePt t="338930" x="3965575" y="4171950"/>
          <p14:tracePt t="338945" x="4003675" y="4171950"/>
          <p14:tracePt t="338962" x="4029075" y="4171950"/>
          <p14:tracePt t="338965" x="4068763" y="4171950"/>
          <p14:tracePt t="338979" x="4119563" y="4171950"/>
          <p14:tracePt t="338996" x="4184650" y="4171950"/>
          <p14:tracePt t="339012" x="4249738" y="4197350"/>
          <p14:tracePt t="339029" x="4313238" y="4210050"/>
          <p14:tracePt t="339046" x="4340225" y="4210050"/>
          <p14:tracePt t="339049" x="4340225" y="4222750"/>
          <p14:tracePt t="339062" x="4352925" y="4222750"/>
          <p14:tracePt t="339089" x="4365625" y="4222750"/>
          <p14:tracePt t="339169" x="4378325" y="4235450"/>
          <p14:tracePt t="339177" x="4391025" y="4249738"/>
          <p14:tracePt t="339193" x="4416425" y="4249738"/>
          <p14:tracePt t="339201" x="4430713" y="4249738"/>
          <p14:tracePt t="339210" x="4443413" y="4262438"/>
          <p14:tracePt t="339227" x="4481513" y="4275138"/>
          <p14:tracePt t="339244" x="4519613" y="4287838"/>
          <p14:tracePt t="339262" x="4546600" y="4300538"/>
          <p14:tracePt t="339265" x="4572000" y="4300538"/>
          <p14:tracePt t="339279" x="4610100" y="4300538"/>
          <p14:tracePt t="339281" x="4637088" y="4300538"/>
          <p14:tracePt t="339297" x="4700588" y="4300538"/>
          <p14:tracePt t="339313" x="4727575" y="4365625"/>
          <p14:tracePt t="339329" x="4727575" y="4572000"/>
          <p14:tracePt t="339345" x="4687888" y="4881563"/>
          <p14:tracePt t="339362" x="4687888" y="4984750"/>
          <p14:tracePt t="339365" x="4687888" y="5075238"/>
          <p14:tracePt t="339379" x="4687888" y="5140325"/>
          <p14:tracePt t="339704" x="4687888" y="5165725"/>
          <p14:tracePt t="339761" x="4687888" y="5178425"/>
          <p14:tracePt t="339785" x="4700588" y="5178425"/>
          <p14:tracePt t="339793" x="4675188" y="5178425"/>
          <p14:tracePt t="339801" x="4675188" y="5165725"/>
          <p14:tracePt t="339825" x="4687888" y="5165725"/>
          <p14:tracePt t="339833" x="4700588" y="5165725"/>
          <p14:tracePt t="339858" x="4700588" y="5153025"/>
          <p14:tracePt t="339865" x="4713288" y="5140325"/>
          <p14:tracePt t="339879" x="4713288" y="5127625"/>
          <p14:tracePt t="339882" x="4727575" y="5114925"/>
          <p14:tracePt t="339896" x="4727575" y="5102225"/>
          <p14:tracePt t="339899" x="4740275" y="5102225"/>
          <p14:tracePt t="339913" x="4765675" y="5087938"/>
          <p14:tracePt t="339927" x="4778375" y="5049838"/>
          <p14:tracePt t="339944" x="4791075" y="5011738"/>
          <p14:tracePt t="339961" x="4803775" y="4972050"/>
          <p14:tracePt t="339977" x="4830763" y="4933950"/>
          <p14:tracePt t="339994" x="4856163" y="4894263"/>
          <p14:tracePt t="340011" x="4881563" y="4881563"/>
          <p14:tracePt t="340027" x="4894263" y="4868863"/>
          <p14:tracePt t="340034" x="4908550" y="4843463"/>
          <p14:tracePt t="340049" x="4908550" y="4818063"/>
          <p14:tracePt t="340062" x="4908550" y="4791075"/>
          <p14:tracePt t="340064" x="4921250" y="4791075"/>
          <p14:tracePt t="340077" x="4933950" y="4778375"/>
          <p14:tracePt t="340095" x="4959350" y="4752975"/>
          <p14:tracePt t="340097" x="4972050" y="4727575"/>
          <p14:tracePt t="340110" x="4984750" y="4713288"/>
          <p14:tracePt t="340113" x="5011738" y="4675188"/>
          <p14:tracePt t="340128" x="5049838" y="4610100"/>
          <p14:tracePt t="340144" x="5102225" y="4559300"/>
          <p14:tracePt t="340161" x="5127625" y="4519613"/>
          <p14:tracePt t="340177" x="5140325" y="4506913"/>
          <p14:tracePt t="340179" x="5165725" y="4494213"/>
          <p14:tracePt t="340195" x="5205413" y="4456113"/>
          <p14:tracePt t="340212" x="5230813" y="4443413"/>
          <p14:tracePt t="340229" x="5243513" y="4403725"/>
          <p14:tracePt t="340246" x="5256213" y="4365625"/>
          <p14:tracePt t="340249" x="5256213" y="4352925"/>
          <p14:tracePt t="340263" x="5256213" y="4325938"/>
          <p14:tracePt t="340266" x="5256213" y="4313238"/>
          <p14:tracePt t="340278" x="5256213" y="4300538"/>
          <p14:tracePt t="340297" x="5256213" y="4287838"/>
          <p14:tracePt t="340321" x="5268913" y="4287838"/>
          <p14:tracePt t="340345" x="5281613" y="4275138"/>
          <p14:tracePt t="340376" x="5295900" y="4275138"/>
          <p14:tracePt t="340392" x="5295900" y="4262438"/>
          <p14:tracePt t="340456" x="5308600" y="4262438"/>
          <p14:tracePt t="340464" x="5321300" y="4249738"/>
          <p14:tracePt t="340481" x="5334000" y="4249738"/>
          <p14:tracePt t="340494" x="5346700" y="4249738"/>
          <p14:tracePt t="340510" x="5359400" y="4249738"/>
          <p14:tracePt t="340528" x="5386388" y="4249738"/>
          <p14:tracePt t="340544" x="5399088" y="4262438"/>
          <p14:tracePt t="340578" x="5411788" y="4262438"/>
          <p14:tracePt t="340584" x="5424488" y="4262438"/>
          <p14:tracePt t="340593" x="5437188" y="4262438"/>
          <p14:tracePt t="340611" x="5449888" y="4262438"/>
          <p14:tracePt t="340627" x="5462588" y="4262438"/>
          <p14:tracePt t="340644" x="5475288" y="4262438"/>
          <p14:tracePt t="340661" x="5489575" y="4262438"/>
          <p14:tracePt t="340754" x="5502275" y="4262438"/>
          <p14:tracePt t="340826" x="5514975" y="4262438"/>
          <p14:tracePt t="341707" x="5514975" y="4275138"/>
          <p14:tracePt t="341721" x="5502275" y="4313238"/>
          <p14:tracePt t="341729" x="5489575" y="4325938"/>
          <p14:tracePt t="341746" x="5462588" y="4365625"/>
          <p14:tracePt t="341761" x="5437188" y="4416425"/>
          <p14:tracePt t="341779" x="5411788" y="4456113"/>
          <p14:tracePt t="341794" x="5359400" y="4519613"/>
          <p14:tracePt t="341811" x="5295900" y="4559300"/>
          <p14:tracePt t="341828" x="5205413" y="4624388"/>
          <p14:tracePt t="341844" x="5127625" y="4675188"/>
          <p14:tracePt t="341861" x="5075238" y="4700588"/>
          <p14:tracePt t="341864" x="5062538" y="4713288"/>
          <p14:tracePt t="341880" x="5049838" y="4713288"/>
          <p14:tracePt t="342113" x="5049838" y="4727575"/>
          <p14:tracePt t="342137" x="5037138" y="4727575"/>
          <p14:tracePt t="342145" x="5024438" y="4727575"/>
          <p14:tracePt t="342153" x="4997450" y="4740275"/>
          <p14:tracePt t="342162" x="4972050" y="4752975"/>
          <p14:tracePt t="342178" x="4856163" y="4791075"/>
          <p14:tracePt t="342194" x="4687888" y="4843463"/>
          <p14:tracePt t="342212" x="4468813" y="4894263"/>
          <p14:tracePt t="342228" x="4313238" y="4946650"/>
          <p14:tracePt t="342245" x="4159250" y="4984750"/>
          <p14:tracePt t="342261" x="4068763" y="5011738"/>
          <p14:tracePt t="342265" x="4003675" y="5024438"/>
          <p14:tracePt t="342278" x="3925888" y="5037138"/>
          <p14:tracePt t="342281" x="3887788" y="5049838"/>
          <p14:tracePt t="342294" x="3848100" y="5049838"/>
          <p14:tracePt t="342297" x="3810000" y="5049838"/>
          <p14:tracePt t="342312" x="3784600" y="5049838"/>
          <p14:tracePt t="342315" x="3757613" y="5049838"/>
          <p14:tracePt t="342328" x="3732213" y="5062538"/>
          <p14:tracePt t="342331" x="3719513" y="5062538"/>
          <p14:tracePt t="342345" x="3706813" y="5075238"/>
          <p14:tracePt t="342361" x="3694113" y="5075238"/>
          <p14:tracePt t="342379" x="3668713" y="5087938"/>
          <p14:tracePt t="342400" x="3654425" y="5087938"/>
          <p14:tracePt t="342411" x="3641725" y="5087938"/>
          <p14:tracePt t="342428" x="3616325" y="5087938"/>
          <p14:tracePt t="342445" x="3590925" y="5087938"/>
          <p14:tracePt t="342461" x="3551238" y="5087938"/>
          <p14:tracePt t="342478" x="3525838" y="5087938"/>
          <p14:tracePt t="342481" x="3500438" y="5087938"/>
          <p14:tracePt t="342505" x="3487738" y="5087938"/>
          <p14:tracePt t="342537" x="3473450" y="5087938"/>
          <p14:tracePt t="342553" x="3448050" y="5075238"/>
          <p14:tracePt t="342568" x="3435350" y="5062538"/>
          <p14:tracePt t="342576" x="3422650" y="5062538"/>
          <p14:tracePt t="342583" x="3409950" y="5049838"/>
          <p14:tracePt t="342591" x="3397250" y="5049838"/>
          <p14:tracePt t="342608" x="3370263" y="5037138"/>
          <p14:tracePt t="342625" x="3357563" y="5037138"/>
          <p14:tracePt t="342642" x="3344863" y="5024438"/>
          <p14:tracePt t="342661" x="3306763" y="5011738"/>
          <p14:tracePt t="342678" x="3267075" y="4997450"/>
          <p14:tracePt t="342681" x="3241675" y="4984750"/>
          <p14:tracePt t="342694" x="3203575" y="4984750"/>
          <p14:tracePt t="342697" x="3151188" y="4972050"/>
          <p14:tracePt t="342713" x="3073400" y="4972050"/>
          <p14:tracePt t="342729" x="2944813" y="4946650"/>
          <p14:tracePt t="342746" x="2801938" y="4921250"/>
          <p14:tracePt t="342761" x="2711450" y="4921250"/>
          <p14:tracePt t="342763" x="2622550" y="4908550"/>
          <p14:tracePt t="342778" x="2544763" y="4894263"/>
          <p14:tracePt t="342780" x="2466975" y="4894263"/>
          <p14:tracePt t="342794" x="2389188" y="4881563"/>
          <p14:tracePt t="342811" x="2338388" y="4881563"/>
          <p14:tracePt t="342828" x="2324100" y="4881563"/>
          <p14:tracePt t="342844" x="2298700" y="4881563"/>
          <p14:tracePt t="342861" x="2286000" y="4881563"/>
          <p14:tracePt t="342865" x="2247900" y="4881563"/>
          <p14:tracePt t="342879" x="2208213" y="4881563"/>
          <p14:tracePt t="342882" x="2182813" y="4881563"/>
          <p14:tracePt t="342895" x="2144713" y="4868863"/>
          <p14:tracePt t="342899" x="2105025" y="4868863"/>
          <p14:tracePt t="342913" x="2001838" y="4856163"/>
          <p14:tracePt t="342929" x="1924050" y="4830763"/>
          <p14:tracePt t="342945" x="1885950" y="4818063"/>
          <p14:tracePt t="342960" x="1860550" y="4818063"/>
          <p14:tracePt t="343137" x="1846263" y="4818063"/>
          <p14:tracePt t="343530" x="1846263" y="4803775"/>
          <p14:tracePt t="343545" x="1860550" y="4791075"/>
          <p14:tracePt t="343554" x="1860550" y="4778375"/>
          <p14:tracePt t="343585" x="1873250" y="4778375"/>
          <p14:tracePt t="343618" x="1873250" y="4765675"/>
          <p14:tracePt t="343625" x="1885950" y="4765675"/>
          <p14:tracePt t="343689" x="1898650" y="4765675"/>
          <p14:tracePt t="343705" x="1898650" y="4778375"/>
          <p14:tracePt t="343712" x="1911350" y="4778375"/>
          <p14:tracePt t="343725" x="1924050" y="4778375"/>
          <p14:tracePt t="343727" x="1949450" y="4778375"/>
          <p14:tracePt t="343742" x="1989138" y="4803775"/>
          <p14:tracePt t="343744" x="2027238" y="4803775"/>
          <p14:tracePt t="343759" x="2130425" y="4830763"/>
          <p14:tracePt t="343775" x="2220913" y="4830763"/>
          <p14:tracePt t="343791" x="2247900" y="4830763"/>
          <p14:tracePt t="343809" x="2260600" y="4830763"/>
          <p14:tracePt t="343848" x="2273300" y="4830763"/>
          <p14:tracePt t="343880" x="2273300" y="4818063"/>
          <p14:tracePt t="343888" x="2286000" y="4818063"/>
          <p14:tracePt t="343912" x="2286000" y="4803775"/>
          <p14:tracePt t="343953" x="2298700" y="4803775"/>
          <p14:tracePt t="343979" x="2311400" y="4791075"/>
          <p14:tracePt t="343996" x="2311400" y="4778375"/>
          <p14:tracePt t="344005" x="2324100" y="4765675"/>
          <p14:tracePt t="344146" x="2351088" y="4778375"/>
          <p14:tracePt t="344153" x="2376488" y="4778375"/>
          <p14:tracePt t="344170" x="2401888" y="4791075"/>
          <p14:tracePt t="344178" x="2414588" y="4803775"/>
          <p14:tracePt t="344192" x="2427288" y="4803775"/>
          <p14:tracePt t="344194" x="2454275" y="4803775"/>
          <p14:tracePt t="344209" x="2466975" y="4818063"/>
          <p14:tracePt t="344226" x="2479675" y="4818063"/>
          <p14:tracePt t="344242" x="2492375" y="4830763"/>
          <p14:tracePt t="344259" x="2505075" y="4830763"/>
          <p14:tracePt t="344276" x="2517775" y="4830763"/>
          <p14:tracePt t="344292" x="2544763" y="4830763"/>
          <p14:tracePt t="344311" x="2557463" y="4830763"/>
          <p14:tracePt t="344325" x="2570163" y="4830763"/>
          <p14:tracePt t="344352" x="2582863" y="4830763"/>
          <p14:tracePt t="344360" x="2595563" y="4830763"/>
          <p14:tracePt t="344377" x="2608263" y="4818063"/>
          <p14:tracePt t="344392" x="2635250" y="4818063"/>
          <p14:tracePt t="344409" x="2647950" y="4818063"/>
          <p14:tracePt t="344426" x="2660650" y="4803775"/>
          <p14:tracePt t="344448" x="2673350" y="4803775"/>
          <p14:tracePt t="344459" x="2686050" y="4803775"/>
          <p14:tracePt t="344476" x="2711450" y="4818063"/>
          <p14:tracePt t="344492" x="2738438" y="4818063"/>
          <p14:tracePt t="344509" x="2776538" y="4818063"/>
          <p14:tracePt t="344512" x="2789238" y="4818063"/>
          <p14:tracePt t="344528" x="2816225" y="4818063"/>
          <p14:tracePt t="344543" x="2828925" y="4818063"/>
          <p14:tracePt t="344560" x="2854325" y="4803775"/>
          <p14:tracePt t="344584" x="2867025" y="4791075"/>
          <p14:tracePt t="344632" x="2867025" y="4778375"/>
          <p14:tracePt t="344640" x="2879725" y="4778375"/>
          <p14:tracePt t="344648" x="2879725" y="4765675"/>
          <p14:tracePt t="344659" x="2892425" y="4765675"/>
          <p14:tracePt t="344769" x="2906713" y="4778375"/>
          <p14:tracePt t="344778" x="2919413" y="4778375"/>
          <p14:tracePt t="344786" x="2932113" y="4791075"/>
          <p14:tracePt t="344849" x="2932113" y="4803775"/>
          <p14:tracePt t="344865" x="2944813" y="4803775"/>
          <p14:tracePt t="345802" x="2957513" y="4803775"/>
          <p14:tracePt t="345812" x="2970213" y="4803775"/>
          <p14:tracePt t="345818" x="2995613" y="4818063"/>
          <p14:tracePt t="345873" x="3009900" y="4830763"/>
          <p14:tracePt t="345880" x="3009900" y="4843463"/>
          <p14:tracePt t="345904" x="3022600" y="4856163"/>
          <p14:tracePt t="345937" x="3022600" y="4868863"/>
          <p14:tracePt t="345945" x="3022600" y="4881563"/>
          <p14:tracePt t="345962" x="3022600" y="4908550"/>
          <p14:tracePt t="345977" x="3022600" y="4921250"/>
          <p14:tracePt t="345980" x="3022600" y="4933950"/>
          <p14:tracePt t="345994" x="3022600" y="4959350"/>
          <p14:tracePt t="345997" x="3022600" y="4972050"/>
          <p14:tracePt t="346011" x="3022600" y="4984750"/>
          <p14:tracePt t="346014" x="3022600" y="4997450"/>
          <p14:tracePt t="346027" x="3022600" y="5011738"/>
          <p14:tracePt t="346044" x="2995613" y="5037138"/>
          <p14:tracePt t="346060" x="2957513" y="5075238"/>
          <p14:tracePt t="346077" x="2867025" y="5140325"/>
          <p14:tracePt t="346080" x="2801938" y="5178425"/>
          <p14:tracePt t="346093" x="2738438" y="5205413"/>
          <p14:tracePt t="346096" x="2673350" y="5230813"/>
          <p14:tracePt t="346110" x="2635250" y="5256213"/>
          <p14:tracePt t="346113" x="2570163" y="5295900"/>
          <p14:tracePt t="346127" x="2532063" y="5308600"/>
          <p14:tracePt t="346130" x="2492375" y="5321300"/>
          <p14:tracePt t="346142" x="2466975" y="5334000"/>
          <p14:tracePt t="346144" x="2441575" y="5346700"/>
          <p14:tracePt t="346159" x="2376488" y="5346700"/>
          <p14:tracePt t="346176" x="2311400" y="5346700"/>
          <p14:tracePt t="346192" x="2286000" y="5346700"/>
          <p14:tracePt t="346194" x="2260600" y="5346700"/>
          <p14:tracePt t="346209" x="2233613" y="5346700"/>
          <p14:tracePt t="346210" x="2208213" y="5346700"/>
          <p14:tracePt t="346225" x="2157413" y="5346700"/>
          <p14:tracePt t="346242" x="2117725" y="5334000"/>
          <p14:tracePt t="346259" x="2105025" y="5334000"/>
          <p14:tracePt t="346275" x="2092325" y="5334000"/>
          <p14:tracePt t="346293" x="2079625" y="5334000"/>
          <p14:tracePt t="346309" x="2054225" y="5334000"/>
          <p14:tracePt t="346325" x="2039938" y="5334000"/>
          <p14:tracePt t="346342" x="2027238" y="5334000"/>
          <p14:tracePt t="346513" x="2027238" y="5346700"/>
          <p14:tracePt t="346521" x="2014538" y="5359400"/>
          <p14:tracePt t="346592" x="2001838" y="5359400"/>
          <p14:tracePt t="346601" x="1989138" y="5359400"/>
          <p14:tracePt t="346617" x="1976438" y="5359400"/>
          <p14:tracePt t="346626" x="1963738" y="5359400"/>
          <p14:tracePt t="346644" x="1936750" y="5359400"/>
          <p14:tracePt t="346660" x="1924050" y="5359400"/>
          <p14:tracePt t="346677" x="1924050" y="5346700"/>
          <p14:tracePt t="346681" x="1898650" y="5346700"/>
          <p14:tracePt t="346697" x="1885950" y="5346700"/>
          <p14:tracePt t="346711" x="1846263" y="5346700"/>
          <p14:tracePt t="346714" x="1820863" y="5346700"/>
          <p14:tracePt t="346727" x="1808163" y="5334000"/>
          <p14:tracePt t="346730" x="1795463" y="5334000"/>
          <p14:tracePt t="346744" x="1782763" y="5334000"/>
          <p14:tracePt t="346816" x="1770063" y="5334000"/>
          <p14:tracePt t="346823" x="1755775" y="5321300"/>
          <p14:tracePt t="346831" x="1743075" y="5308600"/>
          <p14:tracePt t="346841" x="1730375" y="5308600"/>
          <p14:tracePt t="346859" x="1717675" y="5308600"/>
          <p14:tracePt t="346876" x="1692275" y="5295900"/>
          <p14:tracePt t="347161" x="1704975" y="5281613"/>
          <p14:tracePt t="347170" x="1743075" y="5268913"/>
          <p14:tracePt t="347178" x="1770063" y="5256213"/>
          <p14:tracePt t="347193" x="1860550" y="5256213"/>
          <p14:tracePt t="347211" x="1911350" y="5256213"/>
          <p14:tracePt t="347214" x="1949450" y="5256213"/>
          <p14:tracePt t="347227" x="2001838" y="5256213"/>
          <p14:tracePt t="347242" x="2039938" y="5256213"/>
          <p14:tracePt t="347259" x="2066925" y="5256213"/>
          <p14:tracePt t="347275" x="2092325" y="5256213"/>
          <p14:tracePt t="347292" x="2117725" y="5256213"/>
          <p14:tracePt t="347353" x="2130425" y="5256213"/>
          <p14:tracePt t="347359" x="2144713" y="5256213"/>
          <p14:tracePt t="347368" x="2157413" y="5256213"/>
          <p14:tracePt t="347392" x="2195513" y="5256213"/>
          <p14:tracePt t="347416" x="2208213" y="5256213"/>
          <p14:tracePt t="347448" x="2220913" y="5256213"/>
          <p14:tracePt t="347464" x="2233613" y="5256213"/>
          <p14:tracePt t="347496" x="2247900" y="5243513"/>
          <p14:tracePt t="347512" x="2247900" y="5230813"/>
          <p14:tracePt t="347520" x="2247900" y="5218113"/>
          <p14:tracePt t="347536" x="2247900" y="5205413"/>
          <p14:tracePt t="347544" x="2247900" y="5192713"/>
          <p14:tracePt t="347560" x="2247900" y="5178425"/>
          <p14:tracePt t="347576" x="2247900" y="5165725"/>
          <p14:tracePt t="347592" x="2247900" y="5153025"/>
          <p14:tracePt t="347632" x="2233613" y="5153025"/>
          <p14:tracePt t="347640" x="2220913" y="5153025"/>
          <p14:tracePt t="347648" x="2208213" y="5153025"/>
          <p14:tracePt t="347659" x="2170113" y="5153025"/>
          <p14:tracePt t="347675" x="2130425" y="5205413"/>
          <p14:tracePt t="347692" x="2079625" y="5243513"/>
          <p14:tracePt t="347709" x="2066925" y="5256213"/>
          <p14:tracePt t="347725" x="2054225" y="5268913"/>
          <p14:tracePt t="347728" x="2054225" y="5281613"/>
          <p14:tracePt t="347768" x="2039938" y="5281613"/>
          <p14:tracePt t="347784" x="2039938" y="5295900"/>
          <p14:tracePt t="347800" x="2014538" y="5295900"/>
          <p14:tracePt t="347816" x="2001838" y="5295900"/>
          <p14:tracePt t="347826" x="1976438" y="5295900"/>
          <p14:tracePt t="347832" x="1963738" y="5295900"/>
          <p14:tracePt t="347842" x="1936750" y="5295900"/>
          <p14:tracePt t="347859" x="1898650" y="5295900"/>
          <p14:tracePt t="347875" x="1885950" y="5295900"/>
          <p14:tracePt t="347904" x="1873250" y="5295900"/>
          <p14:tracePt t="347912" x="1873250" y="5281613"/>
          <p14:tracePt t="347925" x="1860550" y="5281613"/>
          <p14:tracePt t="347942" x="1846263" y="5281613"/>
          <p14:tracePt t="347944" x="1833563" y="5268913"/>
          <p14:tracePt t="347959" x="1820863" y="5256213"/>
          <p14:tracePt t="347960" x="1808163" y="5256213"/>
          <p14:tracePt t="347999" x="1782763" y="5256213"/>
          <p14:tracePt t="348015" x="1782763" y="5243513"/>
          <p14:tracePt t="348201" x="1795463" y="5243513"/>
          <p14:tracePt t="348212" x="1820863" y="5243513"/>
          <p14:tracePt t="348220" x="1833563" y="5243513"/>
          <p14:tracePt t="348242" x="1911350" y="5243513"/>
          <p14:tracePt t="348259" x="1989138" y="5281613"/>
          <p14:tracePt t="348275" x="2066925" y="5281613"/>
          <p14:tracePt t="348293" x="2195513" y="5295900"/>
          <p14:tracePt t="348297" x="2286000" y="5295900"/>
          <p14:tracePt t="348310" x="2351088" y="5295900"/>
          <p14:tracePt t="348313" x="2454275" y="5295900"/>
          <p14:tracePt t="348327" x="2544763" y="5308600"/>
          <p14:tracePt t="348330" x="2647950" y="5308600"/>
          <p14:tracePt t="348346" x="2763838" y="5308600"/>
          <p14:tracePt t="348361" x="2867025" y="5308600"/>
          <p14:tracePt t="348379" x="2919413" y="5308600"/>
          <p14:tracePt t="348394" x="2932113" y="5295900"/>
          <p14:tracePt t="348426" x="2892425" y="5334000"/>
          <p14:tracePt t="348432" x="2854325" y="5411788"/>
          <p14:tracePt t="348441" x="2816225" y="5502275"/>
          <p14:tracePt t="348458" x="2763838" y="5643563"/>
          <p14:tracePt t="348475" x="2751138" y="5670550"/>
          <p14:tracePt t="348492" x="2751138" y="5734050"/>
          <p14:tracePt t="348509" x="2725738" y="5759450"/>
          <p14:tracePt t="348761" x="2725738" y="5786438"/>
          <p14:tracePt t="348779" x="2763838" y="5786438"/>
          <p14:tracePt t="348795" x="2776538" y="5786438"/>
          <p14:tracePt t="348805" x="2789238" y="5786438"/>
          <p14:tracePt t="348812" x="2801938" y="5786438"/>
          <p14:tracePt t="348825" x="2801938" y="5773738"/>
          <p14:tracePt t="348827" x="2816225" y="5773738"/>
          <p14:tracePt t="348857" x="2828925" y="5773738"/>
          <p14:tracePt t="348897" x="2828925" y="5759450"/>
          <p14:tracePt t="348986" x="2828925" y="5746750"/>
          <p14:tracePt t="349019" x="2828925" y="5734050"/>
          <p14:tracePt t="349058" x="2828925" y="5721350"/>
          <p14:tracePt t="349066" x="2841625" y="5721350"/>
          <p14:tracePt t="349113" x="2841625" y="5708650"/>
          <p14:tracePt t="349154" x="2841625" y="5695950"/>
          <p14:tracePt t="349162" x="2841625" y="5683250"/>
          <p14:tracePt t="349178" x="2841625" y="5670550"/>
          <p14:tracePt t="349233" x="2841625" y="5656263"/>
          <p14:tracePt t="349264" x="2841625" y="5643563"/>
          <p14:tracePt t="349272" x="2841625" y="5630863"/>
          <p14:tracePt t="349289" x="2841625" y="5618163"/>
          <p14:tracePt t="349298" x="2828925" y="5618163"/>
          <p14:tracePt t="349310" x="2801938" y="5618163"/>
          <p14:tracePt t="349313" x="2776538" y="5618163"/>
          <p14:tracePt t="349327" x="2738438" y="5605463"/>
          <p14:tracePt t="349330" x="2660650" y="5592763"/>
          <p14:tracePt t="349344" x="2595563" y="5592763"/>
          <p14:tracePt t="349347" x="2466975" y="5580063"/>
          <p14:tracePt t="349362" x="2286000" y="5580063"/>
          <p14:tracePt t="349378" x="2170113" y="5540375"/>
          <p14:tracePt t="349393" x="2144713" y="5527675"/>
          <p14:tracePt t="349396" x="2130425" y="5502275"/>
          <p14:tracePt t="349408" x="2117725" y="5475288"/>
          <p14:tracePt t="349425" x="2105025" y="5462588"/>
          <p14:tracePt t="349427" x="2079625" y="5437188"/>
          <p14:tracePt t="349441" x="2066925" y="5399088"/>
          <p14:tracePt t="349458" x="2054225" y="5372100"/>
          <p14:tracePt t="349475" x="2039938" y="5346700"/>
          <p14:tracePt t="349491" x="1976438" y="5346700"/>
          <p14:tracePt t="349508" x="1885950" y="5334000"/>
          <p14:tracePt t="349525" x="1885950" y="5321300"/>
          <p14:tracePt t="359305" x="1885950" y="5308600"/>
          <p14:tracePt t="359312" x="1898650" y="5281613"/>
          <p14:tracePt t="359322" x="1924050" y="5256213"/>
          <p14:tracePt t="359340" x="1949450" y="5205413"/>
          <p14:tracePt t="359357" x="2001838" y="5153025"/>
          <p14:tracePt t="359360" x="2027238" y="5102225"/>
          <p14:tracePt t="359374" x="2066925" y="5062538"/>
          <p14:tracePt t="359377" x="2117725" y="5024438"/>
          <p14:tracePt t="359392" x="2157413" y="4984750"/>
          <p14:tracePt t="359407" x="2208213" y="4946650"/>
          <p14:tracePt t="359409" x="2286000" y="4894263"/>
          <p14:tracePt t="359423" x="2324100" y="4856163"/>
          <p14:tracePt t="359426" x="2376488" y="4830763"/>
          <p14:tracePt t="359441" x="2454275" y="4765675"/>
          <p14:tracePt t="359457" x="2544763" y="4687888"/>
          <p14:tracePt t="359473" x="2595563" y="4662488"/>
          <p14:tracePt t="359475" x="2660650" y="4610100"/>
          <p14:tracePt t="359490" x="2725738" y="4546600"/>
          <p14:tracePt t="359493" x="2776538" y="4494213"/>
          <p14:tracePt t="359506" x="2906713" y="4403725"/>
          <p14:tracePt t="359523" x="3022600" y="4340225"/>
          <p14:tracePt t="359538" x="3125788" y="4262438"/>
          <p14:tracePt t="359555" x="3254375" y="4197350"/>
          <p14:tracePt t="359572" x="3344863" y="4132263"/>
          <p14:tracePt t="359589" x="3422650" y="4068763"/>
          <p14:tracePt t="359605" x="3538538" y="3990975"/>
          <p14:tracePt t="359608" x="3578225" y="3951288"/>
          <p14:tracePt t="359622" x="3616325" y="3938588"/>
          <p14:tracePt t="359639" x="3654425" y="3913188"/>
          <p14:tracePt t="359640" x="3706813" y="3900488"/>
          <p14:tracePt t="359656" x="3797300" y="3862388"/>
          <p14:tracePt t="359672" x="3862388" y="3822700"/>
          <p14:tracePt t="359674" x="3925888" y="3797300"/>
          <p14:tracePt t="359688" x="3990975" y="3771900"/>
          <p14:tracePt t="359690" x="4056063" y="3744913"/>
          <p14:tracePt t="359705" x="4210050" y="3681413"/>
          <p14:tracePt t="359722" x="4340225" y="3590925"/>
          <p14:tracePt t="359738" x="4456113" y="3513138"/>
          <p14:tracePt t="359755" x="4610100" y="3409950"/>
          <p14:tracePt t="359772" x="4803775" y="3294063"/>
          <p14:tracePt t="359788" x="5024438" y="3176588"/>
          <p14:tracePt t="359806" x="5268913" y="3060700"/>
          <p14:tracePt t="359809" x="5372100" y="2995613"/>
          <p14:tracePt t="359823" x="5489575" y="2957513"/>
          <p14:tracePt t="359838" x="5592763" y="2932113"/>
          <p14:tracePt t="359840" x="5670550" y="2879725"/>
          <p14:tracePt t="359856" x="5837238" y="2841625"/>
          <p14:tracePt t="359872" x="5967413" y="2801938"/>
          <p14:tracePt t="359887" x="6005513" y="2801938"/>
          <p14:tracePt t="359888" x="6043613" y="2789238"/>
          <p14:tracePt t="359904" x="6108700" y="2763838"/>
          <p14:tracePt t="359920" x="6161088" y="2763838"/>
          <p14:tracePt t="359937" x="6186488" y="2751138"/>
          <p14:tracePt t="359954" x="6199188" y="2738438"/>
          <p14:tracePt t="359999" x="6211888" y="2738438"/>
          <p14:tracePt t="360008" x="6237288" y="2725738"/>
          <p14:tracePt t="360015" x="6251575" y="2725738"/>
          <p14:tracePt t="360023" x="6276975" y="2711450"/>
          <p14:tracePt t="360039" x="6289675" y="2711450"/>
          <p14:tracePt t="360095" x="6302375" y="2711450"/>
          <p14:tracePt t="360120" x="6327775" y="2711450"/>
          <p14:tracePt t="360127" x="6367463" y="2711450"/>
          <p14:tracePt t="360138" x="6418263" y="2711450"/>
          <p14:tracePt t="360155" x="6445250" y="2711450"/>
          <p14:tracePt t="360171" x="6470650" y="2711450"/>
          <p14:tracePt t="360188" x="6496050" y="2698750"/>
          <p14:tracePt t="360205" x="6508750" y="2698750"/>
          <p14:tracePt t="360207" x="6521450" y="2698750"/>
          <p14:tracePt t="360221" x="6548438" y="2698750"/>
          <p14:tracePt t="360238" x="6561138" y="2698750"/>
          <p14:tracePt t="360482" x="6561138" y="2711450"/>
          <p14:tracePt t="360491" x="6561138" y="2725738"/>
          <p14:tracePt t="360498" x="6561138" y="2738438"/>
          <p14:tracePt t="360521" x="6561138" y="2841625"/>
          <p14:tracePt t="360538" x="6573838" y="2970213"/>
          <p14:tracePt t="360555" x="6599238" y="3060700"/>
          <p14:tracePt t="360571" x="6626225" y="3163888"/>
          <p14:tracePt t="360588" x="6626225" y="3228975"/>
          <p14:tracePt t="360605" x="6664325" y="3332163"/>
          <p14:tracePt t="360607" x="6689725" y="3397250"/>
          <p14:tracePt t="360622" x="6689725" y="3435350"/>
          <p14:tracePt t="360624" x="6702425" y="3500438"/>
          <p14:tracePt t="360638" x="6702425" y="3538538"/>
          <p14:tracePt t="360640" x="6716713" y="3578225"/>
          <p14:tracePt t="360655" x="6716713" y="3616325"/>
          <p14:tracePt t="360672" x="6716713" y="3641725"/>
          <p14:tracePt t="360688" x="6716713" y="3654425"/>
          <p14:tracePt t="360712" x="6716713" y="3668713"/>
          <p14:tracePt t="360728" x="6716713" y="3694113"/>
          <p14:tracePt t="360738" x="6716713" y="3719513"/>
          <p14:tracePt t="360755" x="6716713" y="3784600"/>
          <p14:tracePt t="360772" x="6716713" y="3848100"/>
          <p14:tracePt t="360789" x="6716713" y="3951288"/>
          <p14:tracePt t="360792" x="6716713" y="4003675"/>
          <p14:tracePt t="360806" x="6716713" y="4081463"/>
          <p14:tracePt t="360809" x="6716713" y="4119563"/>
          <p14:tracePt t="360823" x="6716713" y="4159250"/>
          <p14:tracePt t="360825" x="6702425" y="4197350"/>
          <p14:tracePt t="360840" x="6689725" y="4262438"/>
          <p14:tracePt t="360857" x="6689725" y="4300538"/>
          <p14:tracePt t="360881" x="6677025" y="4313238"/>
          <p14:tracePt t="360891" x="6677025" y="4325938"/>
          <p14:tracePt t="360921" x="6664325" y="4340225"/>
          <p14:tracePt t="361033" x="6651625" y="4340225"/>
          <p14:tracePt t="361136" x="6626225" y="4340225"/>
          <p14:tracePt t="361360" x="6626225" y="4325938"/>
          <p14:tracePt t="361385" x="6638925" y="4325938"/>
          <p14:tracePt t="361408" x="6651625" y="4325938"/>
          <p14:tracePt t="361457" x="6664325" y="4325938"/>
          <p14:tracePt t="361474" x="6677025" y="4325938"/>
          <p14:tracePt t="361483" x="6689725" y="4325938"/>
          <p14:tracePt t="361491" x="6702425" y="4325938"/>
          <p14:tracePt t="361505" x="6729413" y="4325938"/>
          <p14:tracePt t="361507" x="6754813" y="4325938"/>
          <p14:tracePt t="361521" x="6858000" y="4325938"/>
          <p14:tracePt t="361539" x="6961188" y="4325938"/>
          <p14:tracePt t="361555" x="6999288" y="4325938"/>
          <p14:tracePt t="361572" x="7026275" y="4325938"/>
          <p14:tracePt t="361589" x="7038975" y="4325938"/>
          <p14:tracePt t="361605" x="7051675" y="4325938"/>
          <p14:tracePt t="361833" x="7051675" y="4313238"/>
          <p14:tracePt t="361842" x="7064375" y="4313238"/>
          <p14:tracePt t="361865" x="7089775" y="4300538"/>
          <p14:tracePt t="361874" x="7089775" y="4287838"/>
          <p14:tracePt t="361889" x="7104063" y="4287838"/>
          <p14:tracePt t="361892" x="7116763" y="4275138"/>
          <p14:tracePt t="361913" x="7116763" y="4262438"/>
          <p14:tracePt t="361923" x="7129463" y="4262438"/>
          <p14:tracePt t="361940" x="7129463" y="4249738"/>
          <p14:tracePt t="361961" x="7142163" y="4235450"/>
          <p14:tracePt t="362161" x="7154863" y="4235450"/>
          <p14:tracePt t="362177" x="7167563" y="4235450"/>
          <p14:tracePt t="362273" x="7180263" y="4235450"/>
          <p14:tracePt t="362291" x="7194550" y="4235450"/>
          <p14:tracePt t="362321" x="7207250" y="4235450"/>
          <p14:tracePt t="362385" x="7232650" y="4249738"/>
          <p14:tracePt t="362402" x="7245350" y="4249738"/>
          <p14:tracePt t="362409" x="7258050" y="4249738"/>
          <p14:tracePt t="362521" x="7270750" y="4249738"/>
          <p14:tracePt t="362529" x="7283450" y="4249738"/>
          <p14:tracePt t="362540" x="7283450" y="4262438"/>
          <p14:tracePt t="362569" x="7297738" y="4262438"/>
          <p14:tracePt t="362585" x="7310438" y="4262438"/>
          <p14:tracePt t="362593" x="7323138" y="4262438"/>
          <p14:tracePt t="362609" x="7335838" y="4262438"/>
          <p14:tracePt t="362621" x="7361238" y="4262438"/>
          <p14:tracePt t="362624" x="7400925" y="4262438"/>
          <p14:tracePt t="362638" x="7426325" y="4262438"/>
          <p14:tracePt t="362640" x="7451725" y="4262438"/>
          <p14:tracePt t="362655" x="7491413" y="4275138"/>
          <p14:tracePt t="362657" x="7516813" y="4275138"/>
          <p14:tracePt t="362673" x="7567613" y="4275138"/>
          <p14:tracePt t="362688" x="7594600" y="4275138"/>
          <p14:tracePt t="362690" x="7620000" y="4287838"/>
          <p14:tracePt t="362705" x="7645400" y="4287838"/>
          <p14:tracePt t="362707" x="7658100" y="4287838"/>
          <p14:tracePt t="362777" x="7672388" y="4287838"/>
          <p14:tracePt t="362793" x="7685088" y="4287838"/>
          <p14:tracePt t="362809" x="7697788" y="4287838"/>
          <p14:tracePt t="362817" x="7710488" y="4287838"/>
          <p14:tracePt t="362832" x="7748588" y="4287838"/>
          <p14:tracePt t="362839" x="7813675" y="4287838"/>
          <p14:tracePt t="362855" x="7866063" y="4287838"/>
          <p14:tracePt t="362857" x="7891463" y="4287838"/>
          <p14:tracePt t="362871" x="7942263" y="4378325"/>
          <p14:tracePt t="362887" x="7942263" y="4468813"/>
          <p14:tracePt t="362903" x="7942263" y="4494213"/>
          <p14:tracePt t="362920" x="7878763" y="4546600"/>
          <p14:tracePt t="362936" x="7800975" y="4597400"/>
          <p14:tracePt t="363386" x="7788275" y="4597400"/>
          <p14:tracePt t="363401" x="7800975" y="4597400"/>
          <p14:tracePt t="363425" x="7826375" y="4597400"/>
          <p14:tracePt t="363441" x="7813675" y="4597400"/>
          <p14:tracePt t="363451" x="7800975" y="4597400"/>
          <p14:tracePt t="363465" x="7800975" y="4584700"/>
          <p14:tracePt t="363474" x="7788275" y="4533900"/>
          <p14:tracePt t="363489" x="7813675" y="4584700"/>
          <p14:tracePt t="363492" x="7878763" y="4662488"/>
          <p14:tracePt t="363507" x="7891463" y="4662488"/>
          <p14:tracePt t="363510" x="7904163" y="4662488"/>
          <p14:tracePt t="363522" x="7916863" y="4662488"/>
          <p14:tracePt t="363525" x="7916863" y="4649788"/>
          <p14:tracePt t="363539" x="7942263" y="4649788"/>
          <p14:tracePt t="363554" x="7956550" y="4649788"/>
          <p14:tracePt t="363571" x="7969250" y="4649788"/>
          <p14:tracePt t="363588" x="7981950" y="4637088"/>
          <p14:tracePt t="363617" x="7981950" y="4624388"/>
          <p14:tracePt t="363628" x="7981950" y="4610100"/>
          <p14:tracePt t="363641" x="7994650" y="4610100"/>
          <p14:tracePt t="363658" x="8007350" y="4597400"/>
          <p14:tracePt t="363674" x="8032750" y="4597400"/>
          <p14:tracePt t="363691" x="8045450" y="4597400"/>
          <p14:tracePt t="363707" x="8072438" y="4597400"/>
          <p14:tracePt t="363723" x="8110538" y="4572000"/>
          <p14:tracePt t="363744" x="8110538" y="4559300"/>
          <p14:tracePt t="363761" x="8110538" y="4546600"/>
          <p14:tracePt t="363773" x="8110538" y="4533900"/>
          <p14:tracePt t="363776" x="8110538" y="4519613"/>
          <p14:tracePt t="363789" x="8110538" y="4506913"/>
          <p14:tracePt t="363793" x="8110538" y="4494213"/>
          <p14:tracePt t="363806" x="8110538" y="4481513"/>
          <p14:tracePt t="363810" x="8110538" y="4468813"/>
          <p14:tracePt t="363823" x="8110538" y="4456113"/>
          <p14:tracePt t="363842" x="8110538" y="4443413"/>
          <p14:tracePt t="363857" x="8123238" y="4443413"/>
          <p14:tracePt t="363874" x="8123238" y="4416425"/>
          <p14:tracePt t="363891" x="8135938" y="4416425"/>
          <p14:tracePt t="363914" x="8135938" y="4403725"/>
          <p14:tracePt t="363925" x="8150225" y="4403725"/>
          <p14:tracePt t="363937" x="8162925" y="4391025"/>
          <p14:tracePt t="363954" x="8162925" y="4378325"/>
          <p14:tracePt t="363971" x="8175625" y="4365625"/>
          <p14:tracePt t="363987" x="8188325" y="4365625"/>
          <p14:tracePt t="364003" x="8201025" y="4352925"/>
          <p14:tracePt t="364019" x="8213725" y="4352925"/>
          <p14:tracePt t="364047" x="8226425" y="4352925"/>
          <p14:tracePt t="364055" x="8240713" y="4325938"/>
          <p14:tracePt t="364128" x="8253413" y="4325938"/>
          <p14:tracePt t="364152" x="8266113" y="4325938"/>
          <p14:tracePt t="364169" x="8291513" y="4325938"/>
          <p14:tracePt t="364184" x="8304213" y="4325938"/>
          <p14:tracePt t="364192" x="8343900" y="4340225"/>
          <p14:tracePt t="364205" x="8356600" y="4352925"/>
          <p14:tracePt t="364221" x="8382000" y="4352925"/>
          <p14:tracePt t="364224" x="8407400" y="4365625"/>
          <p14:tracePt t="364241" x="8485188" y="4365625"/>
          <p14:tracePt t="364257" x="8510588" y="4378325"/>
          <p14:tracePt t="364272" x="8537575" y="4378325"/>
          <p14:tracePt t="364361" x="8550275" y="4378325"/>
          <p14:tracePt t="364419" x="8562975" y="4378325"/>
          <p14:tracePt t="364441" x="8575675" y="4378325"/>
          <p14:tracePt t="364451" x="8588375" y="4378325"/>
          <p14:tracePt t="364465" x="8601075" y="4378325"/>
          <p14:tracePt t="364481" x="8601075" y="4365625"/>
          <p14:tracePt t="364507" x="8613775" y="4365625"/>
          <p14:tracePt t="364516" x="8613775" y="4352925"/>
          <p14:tracePt t="364697" x="8628063" y="4352925"/>
          <p14:tracePt t="364946" x="8613775" y="4352925"/>
          <p14:tracePt t="365185" x="8613775" y="4340225"/>
          <p14:tracePt t="365201" x="8613775" y="4325938"/>
          <p14:tracePt t="365210" x="8628063" y="4325938"/>
          <p14:tracePt t="365226" x="8640763" y="4313238"/>
          <p14:tracePt t="365258" x="8653463" y="4313238"/>
          <p14:tracePt t="365275" x="8666163" y="4313238"/>
          <p14:tracePt t="365291" x="8691563" y="4300538"/>
          <p14:tracePt t="365302" x="8718550" y="4300538"/>
          <p14:tracePt t="365312" x="8743950" y="4300538"/>
          <p14:tracePt t="365325" x="8769350" y="4300538"/>
          <p14:tracePt t="365329" x="8794750" y="4300538"/>
          <p14:tracePt t="365339" x="8807450" y="4300538"/>
          <p14:tracePt t="365356" x="8834438" y="4300538"/>
          <p14:tracePt t="365373" x="8859838" y="4300538"/>
          <p14:tracePt t="365390" x="8912225" y="4300538"/>
          <p14:tracePt t="365394" x="8924925" y="4313238"/>
          <p14:tracePt t="365406" x="8937625" y="4313238"/>
          <p14:tracePt t="365410" x="8950325" y="4313238"/>
          <p14:tracePt t="365422" x="8963025" y="4313238"/>
          <p14:tracePt t="365426" x="8975725" y="4313238"/>
          <p14:tracePt t="365441" x="8988425" y="4313238"/>
          <p14:tracePt t="365504" x="9002713" y="4313238"/>
          <p14:tracePt t="365512" x="9028113" y="4313238"/>
          <p14:tracePt t="365522" x="9040813" y="4325938"/>
          <p14:tracePt t="365537" x="9078913" y="4325938"/>
          <p14:tracePt t="365556" x="9105900" y="4325938"/>
          <p14:tracePt t="365573" x="9131300" y="4325938"/>
          <p14:tracePt t="365577" x="9144000" y="4325938"/>
          <p14:tracePt t="365589" x="9156700" y="4325938"/>
          <p14:tracePt t="365593" x="9169400" y="4325938"/>
          <p14:tracePt t="365605" x="9182100" y="4325938"/>
          <p14:tracePt t="365609" x="9196388" y="4325938"/>
          <p14:tracePt t="365623" x="9209088" y="4325938"/>
          <p14:tracePt t="366305" x="9221788" y="4325938"/>
          <p14:tracePt t="366328" x="9234488" y="4325938"/>
          <p14:tracePt t="366344" x="9234488" y="4313238"/>
          <p14:tracePt t="366352" x="9247188" y="4313238"/>
          <p14:tracePt t="366368" x="9259888" y="4313238"/>
          <p14:tracePt t="366384" x="9272588" y="4313238"/>
          <p14:tracePt t="366391" x="9272588" y="4300538"/>
          <p14:tracePt t="366432" x="9272588" y="4287838"/>
          <p14:tracePt t="366440" x="9285288" y="4287838"/>
          <p14:tracePt t="366464" x="9299575" y="4287838"/>
          <p14:tracePt t="366593" x="9312275" y="4287838"/>
          <p14:tracePt t="366633" x="9324975" y="4287838"/>
          <p14:tracePt t="366649" x="9337675" y="4287838"/>
          <p14:tracePt t="366665" x="9350375" y="4287838"/>
          <p14:tracePt t="366721" x="9363075" y="4287838"/>
          <p14:tracePt t="366761" x="9375775" y="4287838"/>
          <p14:tracePt t="366769" x="9390063" y="4275138"/>
          <p14:tracePt t="366785" x="9402763" y="4275138"/>
          <p14:tracePt t="366802" x="9415463" y="4275138"/>
          <p14:tracePt t="366849" x="9428163" y="4275138"/>
          <p14:tracePt t="366858" x="9428163" y="4262438"/>
          <p14:tracePt t="366866" x="9440863" y="4262438"/>
          <p14:tracePt t="366888" x="9453563" y="4262438"/>
          <p14:tracePt t="366969" x="9466263" y="4262438"/>
          <p14:tracePt t="366977" x="9466263" y="4249738"/>
          <p14:tracePt t="366989" x="9480550" y="4249738"/>
          <p14:tracePt t="367006" x="9505950" y="4249738"/>
          <p14:tracePt t="367023" x="9531350" y="4249738"/>
          <p14:tracePt t="367026" x="9544050" y="4249738"/>
          <p14:tracePt t="367034" x="9569450" y="4249738"/>
          <p14:tracePt t="367040" x="9583738" y="4249738"/>
          <p14:tracePt t="367053" x="9596438" y="4249738"/>
          <p14:tracePt t="367055" x="9621838" y="4249738"/>
          <p14:tracePt t="367069" x="9659938" y="4262438"/>
          <p14:tracePt t="367085" x="9699625" y="4262438"/>
          <p14:tracePt t="367102" x="9750425" y="4262438"/>
          <p14:tracePt t="367103" x="9764713" y="4262438"/>
          <p14:tracePt t="367127" x="9777413" y="4262438"/>
          <p14:tracePt t="367151" x="9790113" y="4262438"/>
          <p14:tracePt t="367184" x="9802813" y="4262438"/>
          <p14:tracePt t="367200" x="9802813" y="4249738"/>
          <p14:tracePt t="367207" x="9815513" y="4249738"/>
          <p14:tracePt t="367219" x="9815513" y="4235450"/>
          <p14:tracePt t="367236" x="9828213" y="4235450"/>
          <p14:tracePt t="367253" x="9828213" y="4222750"/>
          <p14:tracePt t="367269" x="9840913" y="4222750"/>
          <p14:tracePt t="367271" x="9853613" y="4222750"/>
          <p14:tracePt t="367286" x="9867900" y="4222750"/>
          <p14:tracePt t="367288" x="9880600" y="4222750"/>
          <p14:tracePt t="367312" x="9893300" y="4210050"/>
          <p14:tracePt t="367328" x="9906000" y="4210050"/>
          <p14:tracePt t="367344" x="9918700" y="4210050"/>
          <p14:tracePt t="367392" x="9931400" y="4210050"/>
          <p14:tracePt t="367399" x="9944100" y="4210050"/>
          <p14:tracePt t="367407" x="9944100" y="4197350"/>
          <p14:tracePt t="367432" x="9944100" y="4184650"/>
          <p14:tracePt t="367464" x="9958388" y="4184650"/>
          <p14:tracePt t="368217" x="9983788" y="4184650"/>
          <p14:tracePt t="368225" x="10034588" y="4184650"/>
          <p14:tracePt t="368238" x="10099675" y="4184650"/>
          <p14:tracePt t="368241" x="10177463" y="4184650"/>
          <p14:tracePt t="368257" x="10280650" y="4184650"/>
          <p14:tracePt t="368270" x="10345738" y="4184650"/>
          <p14:tracePt t="368272" x="10436225" y="4184650"/>
          <p14:tracePt t="368286" x="10499725" y="4184650"/>
          <p14:tracePt t="368288" x="10577513" y="4184650"/>
          <p14:tracePt t="368304" x="10655300" y="4184650"/>
          <p14:tracePt t="368320" x="10668000" y="4184650"/>
          <p14:tracePt t="368321" x="10680700" y="4184650"/>
          <p14:tracePt t="368336" x="10693400" y="4184650"/>
          <p14:tracePt t="368489" x="10706100" y="4184650"/>
          <p14:tracePt t="368497" x="10720388" y="4184650"/>
          <p14:tracePt t="368513" x="10733088" y="4184650"/>
          <p14:tracePt t="368522" x="10745788" y="4184650"/>
          <p14:tracePt t="368539" x="10758488" y="4184650"/>
          <p14:tracePt t="368554" x="10771188" y="4184650"/>
          <p14:tracePt t="368577" x="10783888" y="4184650"/>
          <p14:tracePt t="369146" x="10796588" y="4184650"/>
          <p14:tracePt t="369155" x="10809288" y="4184650"/>
          <p14:tracePt t="369162" x="10823575" y="4184650"/>
          <p14:tracePt t="369187" x="10874375" y="4184650"/>
          <p14:tracePt t="369204" x="10926763" y="4184650"/>
          <p14:tracePt t="369221" x="10952163" y="4184650"/>
          <p14:tracePt t="369224" x="10977563" y="4184650"/>
          <p14:tracePt t="369238" x="11004550" y="4184650"/>
          <p14:tracePt t="369241" x="11029950" y="4184650"/>
          <p14:tracePt t="369254" x="11055350" y="4184650"/>
          <p14:tracePt t="369257" x="11080750" y="4210050"/>
          <p14:tracePt t="369272" x="11120438" y="4210050"/>
          <p14:tracePt t="369288" x="11133138" y="4210050"/>
          <p14:tracePt t="369305" x="11145838" y="4210050"/>
          <p14:tracePt t="369345" x="11158538" y="4222750"/>
          <p14:tracePt t="369356" x="11171238" y="4222750"/>
          <p14:tracePt t="369365" x="11183938" y="4222750"/>
          <p14:tracePt t="369372" x="11198225" y="4235450"/>
          <p14:tracePt t="369386" x="11223625" y="4235450"/>
          <p14:tracePt t="369403" x="11249025" y="4235450"/>
          <p14:tracePt t="369420" x="11261725" y="4249738"/>
          <p14:tracePt t="369456" x="11274425" y="4249738"/>
          <p14:tracePt t="369472" x="11301413" y="4249738"/>
          <p14:tracePt t="369480" x="11314113" y="4249738"/>
          <p14:tracePt t="369488" x="11326813" y="4249738"/>
          <p14:tracePt t="369506" x="11377613" y="4249738"/>
          <p14:tracePt t="369521" x="11417300" y="4249738"/>
          <p14:tracePt t="369525" x="11442700" y="4249738"/>
          <p14:tracePt t="369538" x="11455400" y="4235450"/>
          <p14:tracePt t="369541" x="11468100" y="4235450"/>
          <p14:tracePt t="369555" x="11495088" y="4235450"/>
          <p14:tracePt t="369571" x="11507788" y="4235450"/>
          <p14:tracePt t="369618" x="11520488" y="4235450"/>
          <p14:tracePt t="369625" x="11533188" y="4235450"/>
          <p14:tracePt t="369642" x="11545888" y="4222750"/>
          <p14:tracePt t="369655" x="11558588" y="4222750"/>
          <p14:tracePt t="369658" x="11571288" y="4222750"/>
          <p14:tracePt t="369671" x="11585575" y="4222750"/>
          <p14:tracePt t="369689" x="11610975" y="4222750"/>
          <p14:tracePt t="369705" x="11636375" y="4235450"/>
          <p14:tracePt t="369722" x="11649075" y="4235450"/>
          <p14:tracePt t="369738" x="11661775" y="4235450"/>
          <p14:tracePt t="369754" x="11661775" y="4249738"/>
          <p14:tracePt t="369794" x="11676063" y="4249738"/>
          <p14:tracePt t="370162" x="11688763" y="4249738"/>
          <p14:tracePt t="370169" x="11701463" y="4249738"/>
          <p14:tracePt t="370176" x="11714163" y="4262438"/>
          <p14:tracePt t="370204" x="11752263" y="4262438"/>
          <p14:tracePt t="370221" x="11766550" y="4262438"/>
          <p14:tracePt t="370225" x="11779250" y="4262438"/>
          <p14:tracePt t="370241" x="11791950" y="4262438"/>
          <p14:tracePt t="370385" x="11804650" y="4275138"/>
          <p14:tracePt t="370401" x="11804650" y="4287838"/>
          <p14:tracePt t="370410" x="11817350" y="4300538"/>
          <p14:tracePt t="370421" x="11830050" y="4300538"/>
          <p14:tracePt t="370424" x="11830050" y="4313238"/>
          <p14:tracePt t="370438" x="11842750" y="4325938"/>
          <p14:tracePt t="370454" x="11842750" y="4340225"/>
          <p14:tracePt t="370458" x="11855450" y="4340225"/>
          <p14:tracePt t="370471" x="11869738" y="4352925"/>
          <p14:tracePt t="371066" x="11869738" y="4365625"/>
          <p14:tracePt t="371097" x="11869738" y="4378325"/>
          <p14:tracePt t="371114" x="11855450" y="4378325"/>
          <p14:tracePt t="371361" x="11842750" y="4378325"/>
          <p14:tracePt t="371377" x="11830050" y="4378325"/>
          <p14:tracePt t="371393" x="11817350" y="4378325"/>
          <p14:tracePt t="371403" x="11804650" y="4378325"/>
          <p14:tracePt t="371449" x="11791950" y="4378325"/>
          <p14:tracePt t="371545" x="11779250" y="4378325"/>
          <p14:tracePt t="371562" x="11752263" y="4378325"/>
          <p14:tracePt t="371577" x="11726863" y="4378325"/>
          <p14:tracePt t="371586" x="11714163" y="4378325"/>
          <p14:tracePt t="371604" x="11649075" y="4403725"/>
          <p14:tracePt t="371620" x="11598275" y="4416425"/>
          <p14:tracePt t="371637" x="11533188" y="4443413"/>
          <p14:tracePt t="371653" x="11507788" y="4468813"/>
          <p14:tracePt t="371656" x="11495088" y="4468813"/>
          <p14:tracePt t="371670" x="11482388" y="4481513"/>
          <p14:tracePt t="371673" x="11468100" y="4481513"/>
          <p14:tracePt t="371687" x="11442700" y="4494213"/>
          <p14:tracePt t="371689" x="11430000" y="4506913"/>
          <p14:tracePt t="371704" x="11377613" y="4533900"/>
          <p14:tracePt t="371721" x="11364913" y="4533900"/>
          <p14:tracePt t="371737" x="11326813" y="4559300"/>
          <p14:tracePt t="371753" x="11274425" y="4597400"/>
          <p14:tracePt t="371770" x="11249025" y="4610100"/>
          <p14:tracePt t="371773" x="11236325" y="4624388"/>
          <p14:tracePt t="371786" x="11183938" y="4662488"/>
          <p14:tracePt t="371803" x="11133138" y="4713288"/>
          <p14:tracePt t="371820" x="11093450" y="4727575"/>
          <p14:tracePt t="371837" x="11080750" y="4740275"/>
          <p14:tracePt t="371840" x="11055350" y="4740275"/>
          <p14:tracePt t="371854" x="11029950" y="4752975"/>
          <p14:tracePt t="371857" x="11004550" y="4765675"/>
          <p14:tracePt t="371870" x="10964863" y="4778375"/>
          <p14:tracePt t="371874" x="10926763" y="4791075"/>
          <p14:tracePt t="371884" x="10874375" y="4830763"/>
          <p14:tracePt t="371901" x="10745788" y="4868863"/>
          <p14:tracePt t="371918" x="10602913" y="4908550"/>
          <p14:tracePt t="371919" x="10539413" y="4921250"/>
          <p14:tracePt t="371934" x="10436225" y="4946650"/>
          <p14:tracePt t="371935" x="10358438" y="4972050"/>
          <p14:tracePt t="371952" x="10242550" y="4984750"/>
          <p14:tracePt t="371968" x="10152063" y="4997450"/>
          <p14:tracePt t="371985" x="10009188" y="5011738"/>
          <p14:tracePt t="372002" x="9840913" y="5011738"/>
          <p14:tracePt t="372019" x="9686925" y="5024438"/>
          <p14:tracePt t="372035" x="9556750" y="5024438"/>
          <p14:tracePt t="372041" x="9466263" y="5024438"/>
          <p14:tracePt t="372051" x="9350375" y="5024438"/>
          <p14:tracePt t="372070" x="9053513" y="4997450"/>
          <p14:tracePt t="372073" x="8912225" y="4984750"/>
          <p14:tracePt t="372085" x="8743950" y="4959350"/>
          <p14:tracePt t="372102" x="8447088" y="4921250"/>
          <p14:tracePt t="372104" x="8329613" y="4908550"/>
          <p14:tracePt t="372119" x="8150225" y="4894263"/>
          <p14:tracePt t="372135" x="8007350" y="4881563"/>
          <p14:tracePt t="372152" x="7878763" y="4881563"/>
          <p14:tracePt t="372168" x="7813675" y="4881563"/>
          <p14:tracePt t="372185" x="7632700" y="4881563"/>
          <p14:tracePt t="372202" x="7426325" y="4894263"/>
          <p14:tracePt t="372219" x="7245350" y="4908550"/>
          <p14:tracePt t="372235" x="7154863" y="4908550"/>
          <p14:tracePt t="372252" x="7104063" y="4908550"/>
          <p14:tracePt t="372269" x="7064375" y="4908550"/>
          <p14:tracePt t="372285" x="7038975" y="4908550"/>
          <p14:tracePt t="372287" x="7026275" y="4908550"/>
          <p14:tracePt t="372302" x="6999288" y="4908550"/>
          <p14:tracePt t="372304" x="6986588" y="4908550"/>
          <p14:tracePt t="372319" x="6948488" y="4908550"/>
          <p14:tracePt t="372320" x="6910388" y="4908550"/>
          <p14:tracePt t="372336" x="6845300" y="4908550"/>
          <p14:tracePt t="372352" x="6819900" y="4908550"/>
          <p14:tracePt t="372354" x="6792913" y="4908550"/>
          <p14:tracePt t="372369" x="6780213" y="4908550"/>
          <p14:tracePt t="372371" x="6767513" y="4908550"/>
          <p14:tracePt t="372610" x="6767513" y="4894263"/>
          <p14:tracePt t="372633" x="6767513" y="4881563"/>
          <p14:tracePt t="372641" x="6767513" y="4868863"/>
          <p14:tracePt t="372665" x="6767513" y="4856163"/>
          <p14:tracePt t="372681" x="6767513" y="4843463"/>
          <p14:tracePt t="373122" x="6767513" y="4830763"/>
          <p14:tracePt t="373129" x="6792913" y="4830763"/>
          <p14:tracePt t="373144" x="6805613" y="4830763"/>
          <p14:tracePt t="373154" x="6832600" y="4830763"/>
          <p14:tracePt t="373170" x="6858000" y="4830763"/>
          <p14:tracePt t="373188" x="6896100" y="4818063"/>
          <p14:tracePt t="373203" x="6935788" y="4818063"/>
          <p14:tracePt t="373220" x="6986588" y="4818063"/>
          <p14:tracePt t="373237" x="7051675" y="4803775"/>
          <p14:tracePt t="373240" x="7077075" y="4803775"/>
          <p14:tracePt t="373254" x="7104063" y="4791075"/>
          <p14:tracePt t="373258" x="7129463" y="4791075"/>
          <p14:tracePt t="373270" x="7154863" y="4791075"/>
          <p14:tracePt t="373274" x="7194550" y="4778375"/>
          <p14:tracePt t="373285" x="7207250" y="4778375"/>
          <p14:tracePt t="373288" x="7219950" y="4778375"/>
          <p14:tracePt t="373302" x="7232650" y="4778375"/>
          <p14:tracePt t="373304" x="7258050" y="4778375"/>
          <p14:tracePt t="373319" x="7283450" y="4778375"/>
          <p14:tracePt t="373344" x="7297738" y="4778375"/>
          <p14:tracePt t="373352" x="7297738" y="4765675"/>
          <p14:tracePt t="373370" x="7310438" y="4765675"/>
          <p14:tracePt t="373400" x="7323138" y="4765675"/>
          <p14:tracePt t="373432" x="7335838" y="4765675"/>
          <p14:tracePt t="373472" x="7348538" y="4765675"/>
          <p14:tracePt t="373723" x="7361238" y="4765675"/>
          <p14:tracePt t="373729" x="7388225" y="4765675"/>
          <p14:tracePt t="373738" x="7413625" y="4765675"/>
          <p14:tracePt t="373753" x="7478713" y="4778375"/>
          <p14:tracePt t="373771" x="7504113" y="4778375"/>
          <p14:tracePt t="373774" x="7554913" y="4791075"/>
          <p14:tracePt t="373787" x="7581900" y="4803775"/>
          <p14:tracePt t="373790" x="7607300" y="4803775"/>
          <p14:tracePt t="373803" x="7658100" y="4803775"/>
          <p14:tracePt t="374498" x="7672388" y="4803775"/>
          <p14:tracePt t="374507" x="7697788" y="4803775"/>
          <p14:tracePt t="374514" x="7723188" y="4803775"/>
          <p14:tracePt t="374537" x="7839075" y="4803775"/>
          <p14:tracePt t="374553" x="7956550" y="4803775"/>
          <p14:tracePt t="374569" x="8020050" y="4803775"/>
          <p14:tracePt t="374572" x="8072438" y="4803775"/>
          <p14:tracePt t="374586" x="8097838" y="4803775"/>
          <p14:tracePt t="374588" x="8110538" y="4818063"/>
          <p14:tracePt t="374825" x="8123238" y="4818063"/>
          <p14:tracePt t="374832" x="8135938" y="4818063"/>
          <p14:tracePt t="374842" x="8150225" y="4818063"/>
          <p14:tracePt t="374853" x="8175625" y="4818063"/>
          <p14:tracePt t="374857" x="8188325" y="4818063"/>
          <p14:tracePt t="374870" x="8201025" y="4818063"/>
          <p14:tracePt t="374874" x="8226425" y="4818063"/>
          <p14:tracePt t="374887" x="8266113" y="4830763"/>
          <p14:tracePt t="374890" x="8291513" y="4830763"/>
          <p14:tracePt t="374904" x="8329613" y="4843463"/>
          <p14:tracePt t="374907" x="8343900" y="4843463"/>
          <p14:tracePt t="374921" x="8382000" y="4856163"/>
          <p14:tracePt t="374936" x="8407400" y="4856163"/>
          <p14:tracePt t="375642" x="8420100" y="4856163"/>
          <p14:tracePt t="375657" x="8434388" y="4856163"/>
          <p14:tracePt t="375665" x="8472488" y="4843463"/>
          <p14:tracePt t="375672" x="8485188" y="4843463"/>
          <p14:tracePt t="375684" x="8497888" y="4830763"/>
          <p14:tracePt t="375701" x="8562975" y="4830763"/>
          <p14:tracePt t="375721" x="8628063" y="4818063"/>
          <p14:tracePt t="375737" x="8678863" y="4791075"/>
          <p14:tracePt t="375754" x="8718550" y="4791075"/>
          <p14:tracePt t="375770" x="8731250" y="4778375"/>
          <p14:tracePt t="375787" x="8756650" y="4778375"/>
          <p14:tracePt t="375803" x="8769350" y="4765675"/>
          <p14:tracePt t="375865" x="8769350" y="4752975"/>
          <p14:tracePt t="375881" x="8782050" y="4740275"/>
          <p14:tracePt t="375905" x="8807450" y="4727575"/>
          <p14:tracePt t="375921" x="8821738" y="4727575"/>
          <p14:tracePt t="375932" x="8834438" y="4713288"/>
          <p14:tracePt t="375938" x="8834438" y="4700588"/>
          <p14:tracePt t="375954" x="8872538" y="4700588"/>
          <p14:tracePt t="375968" x="8885238" y="4687888"/>
          <p14:tracePt t="375983" x="8897938" y="4687888"/>
          <p14:tracePt t="375985" x="8912225" y="4687888"/>
          <p14:tracePt t="376162" x="8924925" y="4675188"/>
          <p14:tracePt t="376169" x="8937625" y="4662488"/>
          <p14:tracePt t="376176" x="8950325" y="4662488"/>
          <p14:tracePt t="376203" x="8988425" y="4662488"/>
          <p14:tracePt t="376219" x="9002713" y="4662488"/>
          <p14:tracePt t="376236" x="9028113" y="4662488"/>
          <p14:tracePt t="376252" x="9040813" y="4662488"/>
          <p14:tracePt t="376649" x="9028113" y="4662488"/>
          <p14:tracePt t="376665" x="9015413" y="4662488"/>
          <p14:tracePt t="376753" x="9002713" y="4662488"/>
          <p14:tracePt t="376824" x="8988425" y="4662488"/>
          <p14:tracePt t="376857" x="8988425" y="4675188"/>
          <p14:tracePt t="376864" x="8988425" y="4687888"/>
          <p14:tracePt t="376873" x="8988425" y="4713288"/>
          <p14:tracePt t="376886" x="8988425" y="4727575"/>
          <p14:tracePt t="376889" x="8988425" y="4740275"/>
          <p14:tracePt t="376902" x="8988425" y="4765675"/>
          <p14:tracePt t="376905" x="8988425" y="4791075"/>
          <p14:tracePt t="376919" x="8988425" y="4818063"/>
          <p14:tracePt t="376921" x="8988425" y="4856163"/>
          <p14:tracePt t="376937" x="8975725" y="4933950"/>
          <p14:tracePt t="376953" x="8937625" y="5011738"/>
          <p14:tracePt t="376969" x="8924925" y="5062538"/>
          <p14:tracePt t="376985" x="8912225" y="5075238"/>
          <p14:tracePt t="377002" x="8912225" y="5087938"/>
          <p14:tracePt t="377005" x="8897938" y="5087938"/>
          <p14:tracePt t="377019" x="8885238" y="5102225"/>
          <p14:tracePt t="377035" x="8859838" y="5114925"/>
          <p14:tracePt t="377053" x="8807450" y="5127625"/>
          <p14:tracePt t="377056" x="8769350" y="5153025"/>
          <p14:tracePt t="377068" x="8731250" y="5178425"/>
          <p14:tracePt t="377085" x="8640763" y="5218113"/>
          <p14:tracePt t="377089" x="8613775" y="5230813"/>
          <p14:tracePt t="377102" x="8588375" y="5230813"/>
          <p14:tracePt t="377105" x="8550275" y="5243513"/>
          <p14:tracePt t="377119" x="8510588" y="5256213"/>
          <p14:tracePt t="377137" x="8447088" y="5268913"/>
          <p14:tracePt t="377153" x="8382000" y="5295900"/>
          <p14:tracePt t="377170" x="8304213" y="5295900"/>
          <p14:tracePt t="377184" x="8278813" y="5295900"/>
          <p14:tracePt t="377186" x="8240713" y="5295900"/>
          <p14:tracePt t="377200" x="8188325" y="5295900"/>
          <p14:tracePt t="377216" x="8123238" y="5295900"/>
          <p14:tracePt t="377233" x="8032750" y="5295900"/>
          <p14:tracePt t="377249" x="7916863" y="5268913"/>
          <p14:tracePt t="377266" x="7761288" y="5268913"/>
          <p14:tracePt t="377284" x="7620000" y="5281613"/>
          <p14:tracePt t="377301" x="7491413" y="5295900"/>
          <p14:tracePt t="377303" x="7451725" y="5308600"/>
          <p14:tracePt t="377318" x="7388225" y="5308600"/>
          <p14:tracePt t="377320" x="7348538" y="5308600"/>
          <p14:tracePt t="377334" x="7310438" y="5308600"/>
          <p14:tracePt t="377336" x="7283450" y="5308600"/>
          <p14:tracePt t="377352" x="7219950" y="5308600"/>
          <p14:tracePt t="377368" x="7129463" y="5295900"/>
          <p14:tracePt t="377385" x="7077075" y="5295900"/>
          <p14:tracePt t="377401" x="7038975" y="5295900"/>
          <p14:tracePt t="377403" x="7026275" y="5295900"/>
          <p14:tracePt t="377417" x="6986588" y="5295900"/>
          <p14:tracePt t="377577" x="6973888" y="5295900"/>
          <p14:tracePt t="377625" x="6961188" y="5295900"/>
          <p14:tracePt t="377683" x="6948488" y="5295900"/>
          <p14:tracePt t="377705" x="6935788" y="5295900"/>
          <p14:tracePt t="377737" x="6910388" y="5295900"/>
          <p14:tracePt t="377745" x="6910388" y="5281613"/>
          <p14:tracePt t="377754" x="6896100" y="5281613"/>
          <p14:tracePt t="378105" x="6896100" y="5295900"/>
          <p14:tracePt t="378113" x="6883400" y="5295900"/>
          <p14:tracePt t="378129" x="6870700" y="5295900"/>
          <p14:tracePt t="378137" x="6858000" y="5308600"/>
          <p14:tracePt t="378153" x="6819900" y="5321300"/>
          <p14:tracePt t="378171" x="6792913" y="5321300"/>
          <p14:tracePt t="378186" x="6767513" y="5334000"/>
          <p14:tracePt t="378188" x="6742113" y="5334000"/>
          <p14:tracePt t="378203" x="6729413" y="5334000"/>
          <p14:tracePt t="378206" x="6716713" y="5346700"/>
          <p14:tracePt t="378218" x="6702425" y="5346700"/>
          <p14:tracePt t="378235" x="6677025" y="5346700"/>
          <p14:tracePt t="378251" x="6651625" y="5346700"/>
          <p14:tracePt t="378268" x="6626225" y="5346700"/>
          <p14:tracePt t="378284" x="6611938" y="5346700"/>
          <p14:tracePt t="378312" x="6599238" y="5346700"/>
          <p14:tracePt t="378336" x="6586538" y="5346700"/>
          <p14:tracePt t="378529" x="6599238" y="5346700"/>
          <p14:tracePt t="378537" x="6611938" y="5346700"/>
          <p14:tracePt t="378553" x="6651625" y="5346700"/>
          <p14:tracePt t="378569" x="6689725" y="5346700"/>
          <p14:tracePt t="378572" x="6716713" y="5346700"/>
          <p14:tracePt t="378585" x="6742113" y="5346700"/>
          <p14:tracePt t="378588" x="6767513" y="5334000"/>
          <p14:tracePt t="378603" x="6792913" y="5321300"/>
          <p14:tracePt t="378606" x="6819900" y="5321300"/>
          <p14:tracePt t="378619" x="6845300" y="5321300"/>
          <p14:tracePt t="378621" x="6870700" y="5321300"/>
          <p14:tracePt t="378636" x="6910388" y="5308600"/>
          <p14:tracePt t="378652" x="6948488" y="5308600"/>
          <p14:tracePt t="378671" x="6973888" y="5308600"/>
          <p14:tracePt t="378675" x="6986588" y="5308600"/>
          <p14:tracePt t="378705" x="6999288" y="5308600"/>
          <p14:tracePt t="378714" x="7013575" y="5308600"/>
          <p14:tracePt t="378729" x="7026275" y="5308600"/>
          <p14:tracePt t="378737" x="7051675" y="5308600"/>
          <p14:tracePt t="378751" x="7089775" y="5308600"/>
          <p14:tracePt t="378753" x="7104063" y="5308600"/>
          <p14:tracePt t="378768" x="7154863" y="5321300"/>
          <p14:tracePt t="378784" x="7167563" y="5334000"/>
          <p14:tracePt t="382129" x="7194550" y="5334000"/>
          <p14:tracePt t="382145" x="7207250" y="5334000"/>
          <p14:tracePt t="382153" x="7232650" y="5334000"/>
          <p14:tracePt t="382168" x="7270750" y="5321300"/>
          <p14:tracePt t="382185" x="7310438" y="5308600"/>
          <p14:tracePt t="382187" x="7373938" y="5281613"/>
          <p14:tracePt t="382201" x="7567613" y="5268913"/>
          <p14:tracePt t="382217" x="7826375" y="5268913"/>
          <p14:tracePt t="382234" x="8162925" y="5268913"/>
          <p14:tracePt t="382251" x="8369300" y="5308600"/>
          <p14:tracePt t="382267" x="8743950" y="5372100"/>
          <p14:tracePt t="382282" x="9066213" y="5411788"/>
          <p14:tracePt t="382299" x="9390063" y="5475288"/>
          <p14:tracePt t="382315" x="9659938" y="5540375"/>
          <p14:tracePt t="382332" x="9931400" y="5605463"/>
          <p14:tracePt t="382348" x="10190163" y="5630863"/>
          <p14:tracePt t="382365" x="10421938" y="5643563"/>
          <p14:tracePt t="382385" x="10796588" y="5643563"/>
          <p14:tracePt t="382401" x="10899775" y="5656263"/>
          <p14:tracePt t="382403" x="11055350" y="5656263"/>
          <p14:tracePt t="382418" x="11171238" y="5656263"/>
          <p14:tracePt t="382434" x="11314113" y="5656263"/>
          <p14:tracePt t="382437" x="11430000" y="5670550"/>
          <p14:tracePt t="382451" x="11714163" y="5683250"/>
          <p14:tracePt t="382467" x="11985625" y="5683250"/>
          <p14:tracePt t="383232" x="12063413" y="38100"/>
          <p14:tracePt t="383247" x="12023725" y="0"/>
        </p14:tracePtLst>
      </p14:laserTrace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latin typeface="Meiryo UI" panose="020B0604030504040204" pitchFamily="34" charset="-128"/>
                <a:ea typeface="Meiryo UI" panose="020B0604030504040204" pitchFamily="34" charset="-128"/>
              </a:rPr>
              <a:t>付録</a:t>
            </a:r>
          </a:p>
        </p:txBody>
      </p:sp>
      <p:sp>
        <p:nvSpPr>
          <p:cNvPr id="3" name="コンテンツ プレースホルダー 2"/>
          <p:cNvSpPr>
            <a:spLocks noGrp="1"/>
          </p:cNvSpPr>
          <p:nvPr>
            <p:ph idx="1"/>
          </p:nvPr>
        </p:nvSpPr>
        <p:spPr>
          <a:xfrm>
            <a:off x="1118605" y="1702250"/>
            <a:ext cx="10154709" cy="502933"/>
          </a:xfrm>
        </p:spPr>
        <p:txBody>
          <a:bodyPr rtlCol="0"/>
          <a:lstStyle/>
          <a:p>
            <a:pPr rtl="0"/>
            <a:r>
              <a:rPr lang="en-US" altLang="ja-JP" dirty="0">
                <a:latin typeface="Meiryo UI" panose="020B0604030504040204" pitchFamily="34" charset="-128"/>
                <a:ea typeface="Meiryo UI" panose="020B0604030504040204" pitchFamily="34" charset="-128"/>
              </a:rPr>
              <a:t>ASCII</a:t>
            </a:r>
            <a:r>
              <a:rPr lang="ja-JP" altLang="en-US" dirty="0">
                <a:latin typeface="Meiryo UI" panose="020B0604030504040204" pitchFamily="34" charset="-128"/>
                <a:ea typeface="Meiryo UI" panose="020B0604030504040204" pitchFamily="34" charset="-128"/>
              </a:rPr>
              <a:t>コード表</a:t>
            </a:r>
          </a:p>
        </p:txBody>
      </p:sp>
      <p:pic>
        <p:nvPicPr>
          <p:cNvPr id="4" name="図 3">
            <a:extLst>
              <a:ext uri="{FF2B5EF4-FFF2-40B4-BE49-F238E27FC236}">
                <a16:creationId xmlns:a16="http://schemas.microsoft.com/office/drawing/2014/main" id="{92D13DA1-CC97-35E3-D61C-D952D8D6C56D}"/>
              </a:ext>
            </a:extLst>
          </p:cNvPr>
          <p:cNvPicPr>
            <a:picLocks noChangeAspect="1"/>
          </p:cNvPicPr>
          <p:nvPr/>
        </p:nvPicPr>
        <p:blipFill>
          <a:blip r:embed="rId3"/>
          <a:stretch>
            <a:fillRect/>
          </a:stretch>
        </p:blipFill>
        <p:spPr>
          <a:xfrm>
            <a:off x="1271134" y="2203534"/>
            <a:ext cx="6599106" cy="4494629"/>
          </a:xfrm>
          <a:prstGeom prst="rect">
            <a:avLst/>
          </a:prstGeom>
        </p:spPr>
      </p:pic>
      <p:sp>
        <p:nvSpPr>
          <p:cNvPr id="5" name="テキスト ボックス 4">
            <a:extLst>
              <a:ext uri="{FF2B5EF4-FFF2-40B4-BE49-F238E27FC236}">
                <a16:creationId xmlns:a16="http://schemas.microsoft.com/office/drawing/2014/main" id="{4ED62B50-4CEB-FA2D-52A9-6D762C0C08BC}"/>
              </a:ext>
            </a:extLst>
          </p:cNvPr>
          <p:cNvSpPr txBox="1"/>
          <p:nvPr/>
        </p:nvSpPr>
        <p:spPr>
          <a:xfrm>
            <a:off x="8022767" y="2203536"/>
            <a:ext cx="3555603" cy="2430802"/>
          </a:xfrm>
          <a:prstGeom prst="rect">
            <a:avLst/>
          </a:prstGeom>
          <a:solidFill>
            <a:schemeClr val="accent6">
              <a:lumMod val="20000"/>
              <a:lumOff val="80000"/>
            </a:schemeClr>
          </a:solidFill>
        </p:spPr>
        <p:txBody>
          <a:bodyPr wrap="square" rtlCol="0">
            <a:spAutoFit/>
          </a:bodyPr>
          <a:lstStyle/>
          <a:p>
            <a:pPr>
              <a:lnSpc>
                <a:spcPct val="95000"/>
              </a:lnSpc>
            </a:pPr>
            <a:r>
              <a:rPr lang="ja-JP" altLang="en-US" sz="1600" dirty="0"/>
              <a:t>上位</a:t>
            </a:r>
            <a:r>
              <a:rPr lang="en-US" altLang="ja-JP" sz="1600" dirty="0"/>
              <a:t>3</a:t>
            </a:r>
            <a:r>
              <a:rPr lang="ja-JP" altLang="en-US" sz="1600" dirty="0"/>
              <a:t>ビットと下位</a:t>
            </a:r>
            <a:r>
              <a:rPr lang="en-US" altLang="ja-JP" sz="1600" dirty="0"/>
              <a:t>4</a:t>
            </a:r>
            <a:r>
              <a:rPr lang="ja-JP" altLang="en-US" sz="1600" dirty="0"/>
              <a:t>ビットを合わせて</a:t>
            </a:r>
            <a:r>
              <a:rPr lang="en-US" altLang="ja-JP" sz="1600" dirty="0"/>
              <a:t>1</a:t>
            </a:r>
            <a:r>
              <a:rPr lang="ja-JP" altLang="en-US" sz="1600" dirty="0"/>
              <a:t>つの文字の文字コードを表します。</a:t>
            </a:r>
            <a:endParaRPr lang="en-US" altLang="ja-JP" sz="1600" dirty="0"/>
          </a:p>
          <a:p>
            <a:pPr>
              <a:lnSpc>
                <a:spcPct val="95000"/>
              </a:lnSpc>
            </a:pPr>
            <a:endParaRPr lang="en-US" altLang="ja-JP" sz="1600" dirty="0"/>
          </a:p>
          <a:p>
            <a:pPr>
              <a:lnSpc>
                <a:spcPct val="95000"/>
              </a:lnSpc>
            </a:pPr>
            <a:r>
              <a:rPr lang="ja-JP" altLang="en-US" sz="1600" dirty="0"/>
              <a:t>例えば、大文字の「</a:t>
            </a:r>
            <a:r>
              <a:rPr lang="en-US" altLang="ja-JP" sz="1600" dirty="0"/>
              <a:t>V</a:t>
            </a:r>
            <a:r>
              <a:rPr lang="ja-JP" altLang="en-US" sz="1600" dirty="0"/>
              <a:t>」は、上位</a:t>
            </a:r>
            <a:r>
              <a:rPr lang="en-US" altLang="ja-JP" sz="1600" dirty="0"/>
              <a:t>3</a:t>
            </a:r>
            <a:r>
              <a:rPr lang="ja-JP" altLang="en-US" sz="1600" dirty="0"/>
              <a:t>ビットは「</a:t>
            </a:r>
            <a:r>
              <a:rPr lang="en-US" altLang="ja-JP" sz="1600" dirty="0"/>
              <a:t>101</a:t>
            </a:r>
            <a:r>
              <a:rPr lang="ja-JP" altLang="en-US" sz="1600" dirty="0"/>
              <a:t>」です。会</a:t>
            </a:r>
            <a:r>
              <a:rPr lang="en-US" altLang="ja-JP" sz="1600" dirty="0"/>
              <a:t>4</a:t>
            </a:r>
            <a:r>
              <a:rPr lang="ja-JP" altLang="en-US" sz="1600" dirty="0"/>
              <a:t>ビットは「</a:t>
            </a:r>
            <a:r>
              <a:rPr lang="en-US" altLang="ja-JP" sz="1600" dirty="0"/>
              <a:t>0110</a:t>
            </a:r>
            <a:r>
              <a:rPr lang="ja-JP" altLang="en-US" sz="1600" dirty="0"/>
              <a:t>」です。</a:t>
            </a:r>
            <a:endParaRPr lang="en-US" altLang="ja-JP" sz="1600" dirty="0"/>
          </a:p>
          <a:p>
            <a:pPr>
              <a:lnSpc>
                <a:spcPct val="95000"/>
              </a:lnSpc>
            </a:pPr>
            <a:endParaRPr lang="en-US" altLang="ja-JP" sz="1600" dirty="0"/>
          </a:p>
          <a:p>
            <a:pPr>
              <a:lnSpc>
                <a:spcPct val="95000"/>
              </a:lnSpc>
            </a:pPr>
            <a:r>
              <a:rPr lang="ja-JP" altLang="en-US" sz="1600" dirty="0"/>
              <a:t>したがって、文字コードは、「</a:t>
            </a:r>
            <a:r>
              <a:rPr lang="en-US" altLang="ja-JP" sz="1600" dirty="0"/>
              <a:t>1010110</a:t>
            </a:r>
            <a:r>
              <a:rPr lang="ja-JP" altLang="en-US" sz="1600" dirty="0"/>
              <a:t>」と表します。</a:t>
            </a:r>
            <a:endParaRPr lang="en-US" altLang="ja-JP" sz="1600" dirty="0"/>
          </a:p>
          <a:p>
            <a:pPr>
              <a:lnSpc>
                <a:spcPct val="95000"/>
              </a:lnSpc>
            </a:pPr>
            <a:endParaRPr lang="en-US" altLang="ja-JP" sz="1600" dirty="0"/>
          </a:p>
        </p:txBody>
      </p:sp>
    </p:spTree>
    <p:extLst>
      <p:ext uri="{BB962C8B-B14F-4D97-AF65-F5344CB8AC3E}">
        <p14:creationId xmlns:p14="http://schemas.microsoft.com/office/powerpoint/2010/main" val="165095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LMS_API_VERSION" val="SCORM 2004 (4th edition)"/>
  <p:tag name="ISPRING_ULTRA_SCORM_COURSE_ID" val="AED1C028-6B14-44E4-BF1A-B04745AF2020"/>
  <p:tag name="ISPRING_CMI5_LAUNCH_METHOD" val="any window"/>
  <p:tag name="ISPRING_SCORM_ENDPOINT" val="&lt;endpoint&gt;&lt;enable&gt;0&lt;/enable&gt;&lt;lrs&gt;https://&lt;/lrs&gt;&lt;auth&gt;0&lt;/auth&gt;&lt;login&gt;&lt;/login&gt;&lt;password&gt;&lt;/password&gt;&lt;key&gt;&lt;/key&gt;&lt;name&gt;&lt;/name&gt;&lt;email&gt;&lt;/email&gt;&lt;/endpoint&gt;&#10;"/>
  <p:tag name="ISPRING_SCORM_RATE_SLIDES" val="1"/>
  <p:tag name="ISPRINGCLOUDFOLDERID" val="1"/>
  <p:tag name="ISPRINGONLINEFOLDERID" val="1"/>
  <p:tag name="ISPRING_OUTPUT_FOLDER" val="[[&quot;\u001D\uFFFDQF{01B96F37-C67E-4624-BDB1-D4B60C7BFAF5}&quot;,&quot;C:\\Users\\user\\Desktop&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free&quot;,&quot;studioSettings&quot;:{&quot;useMobileViewer&quot;:&quot;T_FALSE&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quot;studioSettings&quot;:{&quot;onlineDestinationFolderId&quot;:&quot;1&quot;,&quot;uploadSources&quot;:true}}"/>
  <p:tag name="ISPRING_SCORM_RATE_QUIZZES" val="0"/>
  <p:tag name="ISPRING_SCORM_PASSING_SCORE" val="100.000000"/>
  <p:tag name="ISPRING_PRESENTATION_TITLE" val="基本情報処理Ⅰ-1"/>
</p:tagLst>
</file>

<file path=ppt/tags/tag2.xml><?xml version="1.0" encoding="utf-8"?>
<p:tagLst xmlns:a="http://schemas.openxmlformats.org/drawingml/2006/main" xmlns:r="http://schemas.openxmlformats.org/officeDocument/2006/relationships" xmlns:p="http://schemas.openxmlformats.org/presentationml/2006/main">
  <p:tag name="GENSWF_SLIDE_UID" val="{73671473-393B-45ED-8D91-2F131120343F}:258"/>
</p:tagLst>
</file>

<file path=ppt/tags/tag3.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4.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5.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6.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7.xml><?xml version="1.0" encoding="utf-8"?>
<p:tagLst xmlns:a="http://schemas.openxmlformats.org/drawingml/2006/main" xmlns:r="http://schemas.openxmlformats.org/officeDocument/2006/relationships" xmlns:p="http://schemas.openxmlformats.org/presentationml/2006/main">
  <p:tag name="GENSWF_SLIDE_UID" val="{9979CCDA-38FC-4349-A0FB-16BB2B32A506}:269"/>
</p:tagLst>
</file>

<file path=ppt/tags/tag8.xml><?xml version="1.0" encoding="utf-8"?>
<p:tagLst xmlns:a="http://schemas.openxmlformats.org/drawingml/2006/main" xmlns:r="http://schemas.openxmlformats.org/officeDocument/2006/relationships" xmlns:p="http://schemas.openxmlformats.org/presentationml/2006/main">
  <p:tag name="TIMING" val="|323.5|34.3"/>
  <p:tag name="GENSWF_SLIDE_UID" val="{FEAE8337-C4EB-41D1-AF9F-9AA0C4493115}:270"/>
</p:tagLst>
</file>

<file path=ppt/theme/theme1.xml><?xml version="1.0" encoding="utf-8"?>
<a:theme xmlns:a="http://schemas.openxmlformats.org/drawingml/2006/main" name="新学期のためのプレゼンテーション">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spDef>
      <a:spPr>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5000"/>
          </a:lnSpc>
          <a:defRPr/>
        </a:defPPr>
      </a:lstStyle>
    </a:txDef>
  </a:objectDefaults>
  <a:extraClrSchemeLst/>
  <a:extLst>
    <a:ext uri="{05A4C25C-085E-4340-85A3-A5531E510DB2}">
      <thm15:themeFamily xmlns:thm15="http://schemas.microsoft.com/office/thememl/2012/main" name="Office_26628380_TF03460615" id="{CA9D3811-3666-41E3-B104-1D002DE833B4}" vid="{A8E86416-DCF4-4C40-BC8C-F1CFAE8FB0A3}"/>
    </a:ext>
  </a:extLst>
</a:theme>
</file>

<file path=ppt/theme/theme2.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新学期のためのプレゼンテーション</Template>
  <TotalTime>5252</TotalTime>
  <Words>1375</Words>
  <Application>Microsoft Office PowerPoint</Application>
  <PresentationFormat>ユーザー設定</PresentationFormat>
  <Paragraphs>150</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Meiryo UI</vt:lpstr>
      <vt:lpstr>Arial</vt:lpstr>
      <vt:lpstr>Cambria Math</vt:lpstr>
      <vt:lpstr>Century Gothic</vt:lpstr>
      <vt:lpstr>新学期のためのプレゼンテーション</vt:lpstr>
      <vt:lpstr>ユニット2　セクション3　コンピュータ構成要素</vt:lpstr>
      <vt:lpstr>情報表現</vt:lpstr>
      <vt:lpstr>情報表現</vt:lpstr>
      <vt:lpstr>情報表現</vt:lpstr>
      <vt:lpstr>情報表現</vt:lpstr>
      <vt:lpstr>情報表現</vt:lpstr>
      <vt:lpstr>教科書ｐ23の確認問題を解きましょう </vt:lpstr>
      <vt:lpstr>付録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基本情報処理Ⅰ-1</dc:title>
  <dc:creator>遠藤 順一</dc:creator>
  <cp:lastModifiedBy>遠藤 順一(pt121763ql)</cp:lastModifiedBy>
  <cp:revision>211</cp:revision>
  <dcterms:created xsi:type="dcterms:W3CDTF">2024-03-08T02:46:09Z</dcterms:created>
  <dcterms:modified xsi:type="dcterms:W3CDTF">2024-08-13T23:02:40Z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74068100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